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60" r:id="rId7"/>
    <p:sldId id="261" r:id="rId8"/>
    <p:sldId id="262" r:id="rId9"/>
    <p:sldId id="258" r:id="rId10"/>
    <p:sldId id="259" r:id="rId11"/>
    <p:sldId id="268" r:id="rId12"/>
    <p:sldId id="264" r:id="rId13"/>
    <p:sldId id="265"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8" d="100"/>
          <a:sy n="68" d="100"/>
        </p:scale>
        <p:origin x="424"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52FFEB9-1099-4CD6-AF0A-151194118020}" type="datetimeFigureOut">
              <a:rPr lang="en-US" smtClean="0"/>
              <a:t>9/21/2022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8FE05A1A-0CA4-4283-83C5-86EC9BEF2C08}"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7838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2FFEB9-1099-4CD6-AF0A-151194118020}" type="datetimeFigureOut">
              <a:rPr lang="en-US" smtClean="0"/>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E05A1A-0CA4-4283-83C5-86EC9BEF2C08}" type="slidenum">
              <a:rPr lang="en-US" smtClean="0"/>
              <a:t>‹#›</a:t>
            </a:fld>
            <a:endParaRPr lang="en-US" dirty="0"/>
          </a:p>
        </p:txBody>
      </p:sp>
    </p:spTree>
    <p:extLst>
      <p:ext uri="{BB962C8B-B14F-4D97-AF65-F5344CB8AC3E}">
        <p14:creationId xmlns:p14="http://schemas.microsoft.com/office/powerpoint/2010/main" val="2423231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2FFEB9-1099-4CD6-AF0A-151194118020}" type="datetimeFigureOut">
              <a:rPr lang="en-US" smtClean="0"/>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E05A1A-0CA4-4283-83C5-86EC9BEF2C08}"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793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2FFEB9-1099-4CD6-AF0A-151194118020}" type="datetimeFigureOut">
              <a:rPr lang="en-US" smtClean="0"/>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E05A1A-0CA4-4283-83C5-86EC9BEF2C08}"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876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2FFEB9-1099-4CD6-AF0A-151194118020}" type="datetimeFigureOut">
              <a:rPr lang="en-US" smtClean="0"/>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E05A1A-0CA4-4283-83C5-86EC9BEF2C08}" type="slidenum">
              <a:rPr lang="en-US" smtClean="0"/>
              <a:t>‹#›</a:t>
            </a:fld>
            <a:endParaRPr lang="en-US" dirty="0"/>
          </a:p>
        </p:txBody>
      </p:sp>
    </p:spTree>
    <p:extLst>
      <p:ext uri="{BB962C8B-B14F-4D97-AF65-F5344CB8AC3E}">
        <p14:creationId xmlns:p14="http://schemas.microsoft.com/office/powerpoint/2010/main" val="1998230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2FFEB9-1099-4CD6-AF0A-151194118020}" type="datetimeFigureOut">
              <a:rPr lang="en-US" smtClean="0"/>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E05A1A-0CA4-4283-83C5-86EC9BEF2C08}"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4869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2FFEB9-1099-4CD6-AF0A-151194118020}" type="datetimeFigureOut">
              <a:rPr lang="en-US" smtClean="0"/>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E05A1A-0CA4-4283-83C5-86EC9BEF2C08}"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9220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2FFEB9-1099-4CD6-AF0A-151194118020}" type="datetimeFigureOut">
              <a:rPr lang="en-US" smtClean="0"/>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E05A1A-0CA4-4283-83C5-86EC9BEF2C0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1505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2FFEB9-1099-4CD6-AF0A-151194118020}" type="datetimeFigureOut">
              <a:rPr lang="en-US" smtClean="0"/>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E05A1A-0CA4-4283-83C5-86EC9BEF2C0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3432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2FFEB9-1099-4CD6-AF0A-151194118020}" type="datetimeFigureOut">
              <a:rPr lang="en-US" smtClean="0"/>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E05A1A-0CA4-4283-83C5-86EC9BEF2C08}" type="slidenum">
              <a:rPr lang="en-US" smtClean="0"/>
              <a:t>‹#›</a:t>
            </a:fld>
            <a:endParaRPr lang="en-US" dirty="0"/>
          </a:p>
        </p:txBody>
      </p:sp>
    </p:spTree>
    <p:extLst>
      <p:ext uri="{BB962C8B-B14F-4D97-AF65-F5344CB8AC3E}">
        <p14:creationId xmlns:p14="http://schemas.microsoft.com/office/powerpoint/2010/main" val="1679596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2FFEB9-1099-4CD6-AF0A-151194118020}" type="datetimeFigureOut">
              <a:rPr lang="en-US" smtClean="0"/>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E05A1A-0CA4-4283-83C5-86EC9BEF2C08}"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618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2FFEB9-1099-4CD6-AF0A-151194118020}" type="datetimeFigureOut">
              <a:rPr lang="en-US" smtClean="0"/>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E05A1A-0CA4-4283-83C5-86EC9BEF2C08}" type="slidenum">
              <a:rPr lang="en-US" smtClean="0"/>
              <a:t>‹#›</a:t>
            </a:fld>
            <a:endParaRPr lang="en-US" dirty="0"/>
          </a:p>
        </p:txBody>
      </p:sp>
    </p:spTree>
    <p:extLst>
      <p:ext uri="{BB962C8B-B14F-4D97-AF65-F5344CB8AC3E}">
        <p14:creationId xmlns:p14="http://schemas.microsoft.com/office/powerpoint/2010/main" val="1474156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2FFEB9-1099-4CD6-AF0A-151194118020}" type="datetimeFigureOut">
              <a:rPr lang="en-US" smtClean="0"/>
              <a:t>9/21/2022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FE05A1A-0CA4-4283-83C5-86EC9BEF2C0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3748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2FFEB9-1099-4CD6-AF0A-151194118020}" type="datetimeFigureOut">
              <a:rPr lang="en-US" smtClean="0"/>
              <a:t>9/21/2022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E05A1A-0CA4-4283-83C5-86EC9BEF2C0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7918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2FFEB9-1099-4CD6-AF0A-151194118020}" type="datetimeFigureOut">
              <a:rPr lang="en-US" smtClean="0"/>
              <a:t>9/21/2022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FE05A1A-0CA4-4283-83C5-86EC9BEF2C08}" type="slidenum">
              <a:rPr lang="en-US" smtClean="0"/>
              <a:t>‹#›</a:t>
            </a:fld>
            <a:endParaRPr lang="en-US" dirty="0"/>
          </a:p>
        </p:txBody>
      </p:sp>
    </p:spTree>
    <p:extLst>
      <p:ext uri="{BB962C8B-B14F-4D97-AF65-F5344CB8AC3E}">
        <p14:creationId xmlns:p14="http://schemas.microsoft.com/office/powerpoint/2010/main" val="2588204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2FFEB9-1099-4CD6-AF0A-151194118020}" type="datetimeFigureOut">
              <a:rPr lang="en-US" smtClean="0"/>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E05A1A-0CA4-4283-83C5-86EC9BEF2C08}"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739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2FFEB9-1099-4CD6-AF0A-151194118020}" type="datetimeFigureOut">
              <a:rPr lang="en-US" smtClean="0"/>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E05A1A-0CA4-4283-83C5-86EC9BEF2C08}" type="slidenum">
              <a:rPr lang="en-US" smtClean="0"/>
              <a:t>‹#›</a:t>
            </a:fld>
            <a:endParaRPr lang="en-US" dirty="0"/>
          </a:p>
        </p:txBody>
      </p:sp>
    </p:spTree>
    <p:extLst>
      <p:ext uri="{BB962C8B-B14F-4D97-AF65-F5344CB8AC3E}">
        <p14:creationId xmlns:p14="http://schemas.microsoft.com/office/powerpoint/2010/main" val="2057578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52FFEB9-1099-4CD6-AF0A-151194118020}" type="datetimeFigureOut">
              <a:rPr lang="en-US" smtClean="0"/>
              <a:t>9/21/2022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FE05A1A-0CA4-4283-83C5-86EC9BEF2C08}" type="slidenum">
              <a:rPr lang="en-US" smtClean="0"/>
              <a:t>‹#›</a:t>
            </a:fld>
            <a:endParaRPr lang="en-US" dirty="0"/>
          </a:p>
        </p:txBody>
      </p:sp>
    </p:spTree>
    <p:extLst>
      <p:ext uri="{BB962C8B-B14F-4D97-AF65-F5344CB8AC3E}">
        <p14:creationId xmlns:p14="http://schemas.microsoft.com/office/powerpoint/2010/main" val="1197555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Maple Hills Volunteer Training</a:t>
            </a:r>
          </a:p>
        </p:txBody>
      </p:sp>
      <p:sp>
        <p:nvSpPr>
          <p:cNvPr id="3" name="Subtitle 2"/>
          <p:cNvSpPr>
            <a:spLocks noGrp="1"/>
          </p:cNvSpPr>
          <p:nvPr>
            <p:ph type="subTitle" idx="1"/>
          </p:nvPr>
        </p:nvSpPr>
        <p:spPr/>
        <p:txBody>
          <a:bodyPr/>
          <a:lstStyle/>
          <a:p>
            <a:r>
              <a:rPr lang="en-US" dirty="0"/>
              <a:t>2022-2023</a:t>
            </a:r>
          </a:p>
        </p:txBody>
      </p:sp>
    </p:spTree>
    <p:extLst>
      <p:ext uri="{BB962C8B-B14F-4D97-AF65-F5344CB8AC3E}">
        <p14:creationId xmlns:p14="http://schemas.microsoft.com/office/powerpoint/2010/main" val="2458344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Soaring Eagles	</a:t>
            </a:r>
          </a:p>
        </p:txBody>
      </p:sp>
      <p:sp>
        <p:nvSpPr>
          <p:cNvPr id="3" name="Content Placeholder 2"/>
          <p:cNvSpPr>
            <a:spLocks noGrp="1"/>
          </p:cNvSpPr>
          <p:nvPr>
            <p:ph idx="1"/>
          </p:nvPr>
        </p:nvSpPr>
        <p:spPr>
          <a:xfrm>
            <a:off x="1295400" y="2387600"/>
            <a:ext cx="10086473" cy="3733800"/>
          </a:xfrm>
        </p:spPr>
        <p:txBody>
          <a:bodyPr>
            <a:noAutofit/>
          </a:bodyPr>
          <a:lstStyle/>
          <a:p>
            <a:r>
              <a:rPr lang="en-US" dirty="0"/>
              <a:t>At Maple Hills, students earn a Soaring Eagle for </a:t>
            </a:r>
            <a:br>
              <a:rPr lang="en-US" dirty="0"/>
            </a:br>
            <a:r>
              <a:rPr lang="en-US" dirty="0"/>
              <a:t>showing Soaring Eagle behavior.  Behavior that is…</a:t>
            </a:r>
          </a:p>
          <a:p>
            <a:pPr lvl="3"/>
            <a:r>
              <a:rPr lang="en-US" sz="2000" dirty="0"/>
              <a:t>Respectful</a:t>
            </a:r>
          </a:p>
          <a:p>
            <a:pPr lvl="3"/>
            <a:r>
              <a:rPr lang="en-US" sz="2000" dirty="0"/>
              <a:t>Responsible</a:t>
            </a:r>
          </a:p>
          <a:p>
            <a:pPr lvl="3"/>
            <a:r>
              <a:rPr lang="en-US" sz="2000" dirty="0"/>
              <a:t>Safe</a:t>
            </a:r>
          </a:p>
          <a:p>
            <a:pPr lvl="3"/>
            <a:r>
              <a:rPr lang="en-US" sz="2000" dirty="0"/>
              <a:t>Kind</a:t>
            </a:r>
          </a:p>
          <a:p>
            <a:pPr marL="457200" indent="-342900"/>
            <a:r>
              <a:rPr lang="en-US" dirty="0"/>
              <a:t>You can help students with their behavior with positive statements, like, “Remember, be safe with walking feet,” or “I like the way you are being respectful to the art on the walls,” etc.  </a:t>
            </a:r>
          </a:p>
        </p:txBody>
      </p:sp>
      <p:pic>
        <p:nvPicPr>
          <p:cNvPr id="4" name="Picture 3"/>
          <p:cNvPicPr>
            <a:picLocks noChangeAspect="1"/>
          </p:cNvPicPr>
          <p:nvPr/>
        </p:nvPicPr>
        <p:blipFill>
          <a:blip r:embed="rId2"/>
          <a:stretch>
            <a:fillRect/>
          </a:stretch>
        </p:blipFill>
        <p:spPr>
          <a:xfrm>
            <a:off x="8420100" y="1181101"/>
            <a:ext cx="2787306" cy="3250214"/>
          </a:xfrm>
          <a:prstGeom prst="rect">
            <a:avLst/>
          </a:prstGeom>
          <a:solidFill>
            <a:schemeClr val="accent6">
              <a:lumMod val="40000"/>
              <a:lumOff val="60000"/>
            </a:schemeClr>
          </a:solidFill>
          <a:ln w="57150">
            <a:solidFill>
              <a:srgbClr val="7030A0"/>
            </a:solidFill>
          </a:ln>
        </p:spPr>
      </p:pic>
    </p:spTree>
    <p:extLst>
      <p:ext uri="{BB962C8B-B14F-4D97-AF65-F5344CB8AC3E}">
        <p14:creationId xmlns:p14="http://schemas.microsoft.com/office/powerpoint/2010/main" val="144092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Thank you for all you do for our students, teachers, and community!</a:t>
            </a:r>
          </a:p>
        </p:txBody>
      </p:sp>
    </p:spTree>
    <p:extLst>
      <p:ext uri="{BB962C8B-B14F-4D97-AF65-F5344CB8AC3E}">
        <p14:creationId xmlns:p14="http://schemas.microsoft.com/office/powerpoint/2010/main" val="888125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Thank you!</a:t>
            </a:r>
            <a:r>
              <a:rPr lang="en-US" dirty="0"/>
              <a:t>                                                                We are excited to have you back in the building!</a:t>
            </a:r>
          </a:p>
        </p:txBody>
      </p:sp>
      <p:sp>
        <p:nvSpPr>
          <p:cNvPr id="3" name="Content Placeholder 2"/>
          <p:cNvSpPr>
            <a:spLocks noGrp="1"/>
          </p:cNvSpPr>
          <p:nvPr>
            <p:ph idx="1"/>
          </p:nvPr>
        </p:nvSpPr>
        <p:spPr/>
        <p:txBody>
          <a:bodyPr/>
          <a:lstStyle/>
          <a:p>
            <a:r>
              <a:rPr lang="en-US" dirty="0"/>
              <a:t>Your willingness to volunteer helps…</a:t>
            </a:r>
          </a:p>
          <a:p>
            <a:pPr lvl="1"/>
            <a:r>
              <a:rPr lang="en-US" dirty="0"/>
              <a:t>Provide students with additional activities.</a:t>
            </a:r>
          </a:p>
          <a:p>
            <a:pPr lvl="1"/>
            <a:r>
              <a:rPr lang="en-US" dirty="0"/>
              <a:t>Teachers complete tasks they don’t have enough time for.</a:t>
            </a:r>
          </a:p>
          <a:p>
            <a:pPr lvl="1"/>
            <a:r>
              <a:rPr lang="en-US" dirty="0"/>
              <a:t>Create a school-community team environment.</a:t>
            </a:r>
          </a:p>
          <a:p>
            <a:pPr lvl="1"/>
            <a:r>
              <a:rPr lang="en-US" dirty="0"/>
              <a:t>Give students another adult to read/work with.</a:t>
            </a:r>
          </a:p>
          <a:p>
            <a:pPr lvl="1"/>
            <a:r>
              <a:rPr lang="en-US" dirty="0"/>
              <a:t>Teachers to work with even more students every day.</a:t>
            </a:r>
          </a:p>
          <a:p>
            <a:pPr lvl="1"/>
            <a:r>
              <a:rPr lang="en-US" dirty="0"/>
              <a:t>Students to see parents who are engaged and involved in education.</a:t>
            </a:r>
          </a:p>
          <a:p>
            <a:pPr lvl="1"/>
            <a:endParaRPr lang="en-US" dirty="0"/>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5500" y="2969514"/>
            <a:ext cx="2324232" cy="1998839"/>
          </a:xfrm>
          <a:prstGeom prst="rect">
            <a:avLst/>
          </a:prstGeom>
        </p:spPr>
      </p:pic>
    </p:spTree>
    <p:extLst>
      <p:ext uri="{BB962C8B-B14F-4D97-AF65-F5344CB8AC3E}">
        <p14:creationId xmlns:p14="http://schemas.microsoft.com/office/powerpoint/2010/main" val="169990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Upon arrival…</a:t>
            </a:r>
          </a:p>
        </p:txBody>
      </p:sp>
      <p:sp>
        <p:nvSpPr>
          <p:cNvPr id="3" name="Content Placeholder 2"/>
          <p:cNvSpPr>
            <a:spLocks noGrp="1"/>
          </p:cNvSpPr>
          <p:nvPr>
            <p:ph idx="1"/>
          </p:nvPr>
        </p:nvSpPr>
        <p:spPr/>
        <p:txBody>
          <a:bodyPr>
            <a:normAutofit fontScale="92500" lnSpcReduction="10000"/>
          </a:bodyPr>
          <a:lstStyle/>
          <a:p>
            <a:r>
              <a:rPr lang="en-US" dirty="0"/>
              <a:t>Arrive at the day and time you and the teacher have agreed upon.</a:t>
            </a:r>
          </a:p>
          <a:p>
            <a:r>
              <a:rPr lang="en-US" dirty="0"/>
              <a:t>Check in at the office.</a:t>
            </a:r>
          </a:p>
          <a:p>
            <a:r>
              <a:rPr lang="en-US" dirty="0"/>
              <a:t>Sign in to the Volunteer Log </a:t>
            </a:r>
          </a:p>
          <a:p>
            <a:r>
              <a:rPr lang="en-US" dirty="0"/>
              <a:t>Get a visitor/volunteer badge.  Wear/display the badge at all times when in the building.</a:t>
            </a:r>
          </a:p>
          <a:p>
            <a:r>
              <a:rPr lang="en-US" dirty="0"/>
              <a:t>Turn off or silence cell phones.  We do not allow cell phone </a:t>
            </a:r>
            <a:br>
              <a:rPr lang="en-US" dirty="0"/>
            </a:br>
            <a:r>
              <a:rPr lang="en-US" dirty="0"/>
              <a:t>conversations within the building during the school day.</a:t>
            </a:r>
          </a:p>
          <a:p>
            <a:r>
              <a:rPr lang="en-US" dirty="0"/>
              <a:t>Check in with the teacher about what tasks they have planned for you.</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0249" y="784913"/>
            <a:ext cx="1574800" cy="162893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7436" y="2593682"/>
            <a:ext cx="1338312" cy="1332654"/>
          </a:xfrm>
          <a:prstGeom prst="rect">
            <a:avLst/>
          </a:prstGeom>
        </p:spPr>
      </p:pic>
      <p:sp>
        <p:nvSpPr>
          <p:cNvPr id="6" name="TextBox 5"/>
          <p:cNvSpPr txBox="1"/>
          <p:nvPr/>
        </p:nvSpPr>
        <p:spPr>
          <a:xfrm>
            <a:off x="9107436" y="3773590"/>
            <a:ext cx="1196207" cy="189496"/>
          </a:xfrm>
          <a:prstGeom prst="rect">
            <a:avLst/>
          </a:prstGeom>
          <a:solidFill>
            <a:schemeClr val="bg1"/>
          </a:solidFill>
        </p:spPr>
        <p:txBody>
          <a:bodyPr wrap="square" rtlCol="0">
            <a:spAutoFit/>
          </a:bodyPr>
          <a:lstStyle/>
          <a:p>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0354" y="4355940"/>
            <a:ext cx="1096145" cy="1096145"/>
          </a:xfrm>
          <a:prstGeom prst="rect">
            <a:avLst/>
          </a:prstGeom>
        </p:spPr>
      </p:pic>
    </p:spTree>
    <p:extLst>
      <p:ext uri="{BB962C8B-B14F-4D97-AF65-F5344CB8AC3E}">
        <p14:creationId xmlns:p14="http://schemas.microsoft.com/office/powerpoint/2010/main" val="2080492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Classroom Volunteers</a:t>
            </a:r>
          </a:p>
        </p:txBody>
      </p:sp>
      <p:sp>
        <p:nvSpPr>
          <p:cNvPr id="3" name="Content Placeholder 2"/>
          <p:cNvSpPr>
            <a:spLocks noGrp="1"/>
          </p:cNvSpPr>
          <p:nvPr>
            <p:ph idx="1"/>
          </p:nvPr>
        </p:nvSpPr>
        <p:spPr/>
        <p:txBody>
          <a:bodyPr>
            <a:normAutofit lnSpcReduction="10000"/>
          </a:bodyPr>
          <a:lstStyle/>
          <a:p>
            <a:r>
              <a:rPr lang="en-US" dirty="0"/>
              <a:t>Every teacher utilizes volunteers in a different way.  Some teachers have volunteers scheduled for specific activities, like art projects, reading groups, etc.  Some teachers use volunteers for more clerical tasks to keep their classroom running smoothly.  Some teachers have volunteers work one-on-one with students in the classroom or the activity hall.  It depends on the teacher’s preferences.</a:t>
            </a:r>
          </a:p>
          <a:p>
            <a:r>
              <a:rPr lang="en-US" dirty="0"/>
              <a:t>As students get older, intermediate teachers are working on building independence so volunteers in 3</a:t>
            </a:r>
            <a:r>
              <a:rPr lang="en-US" baseline="30000" dirty="0"/>
              <a:t>rd</a:t>
            </a:r>
            <a:r>
              <a:rPr lang="en-US" dirty="0"/>
              <a:t>, 4</a:t>
            </a:r>
            <a:r>
              <a:rPr lang="en-US" baseline="30000" dirty="0"/>
              <a:t>th</a:t>
            </a:r>
            <a:r>
              <a:rPr lang="en-US" dirty="0"/>
              <a:t> and 5</a:t>
            </a:r>
            <a:r>
              <a:rPr lang="en-US" baseline="30000" dirty="0"/>
              <a:t>th</a:t>
            </a:r>
            <a:r>
              <a:rPr lang="en-US" dirty="0"/>
              <a:t> grade do not always support students directly.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7900" y="697440"/>
            <a:ext cx="3568697" cy="1724025"/>
          </a:xfrm>
          <a:prstGeom prst="rect">
            <a:avLst/>
          </a:prstGeom>
        </p:spPr>
      </p:pic>
    </p:spTree>
    <p:extLst>
      <p:ext uri="{BB962C8B-B14F-4D97-AF65-F5344CB8AC3E}">
        <p14:creationId xmlns:p14="http://schemas.microsoft.com/office/powerpoint/2010/main" val="2904264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Agreement – I agree to…</a:t>
            </a:r>
          </a:p>
        </p:txBody>
      </p:sp>
      <p:sp>
        <p:nvSpPr>
          <p:cNvPr id="3" name="Content Placeholder 2"/>
          <p:cNvSpPr>
            <a:spLocks noGrp="1"/>
          </p:cNvSpPr>
          <p:nvPr>
            <p:ph idx="1"/>
          </p:nvPr>
        </p:nvSpPr>
        <p:spPr>
          <a:xfrm>
            <a:off x="1130300" y="2556932"/>
            <a:ext cx="9766297" cy="3564468"/>
          </a:xfrm>
        </p:spPr>
        <p:txBody>
          <a:bodyPr>
            <a:normAutofit fontScale="77500" lnSpcReduction="20000"/>
          </a:bodyPr>
          <a:lstStyle/>
          <a:p>
            <a:r>
              <a:rPr lang="en-US" sz="2600" dirty="0"/>
              <a:t>Wear my name tag/badge at all times.</a:t>
            </a:r>
          </a:p>
          <a:p>
            <a:r>
              <a:rPr lang="en-US" sz="2600" dirty="0"/>
              <a:t>Leave my parent hat at home.  I am here to help the teacher and all students, not just my own.</a:t>
            </a:r>
          </a:p>
          <a:p>
            <a:r>
              <a:rPr lang="en-US" sz="2600" dirty="0"/>
              <a:t>Remember and honor that teachers have different teaching styles.</a:t>
            </a:r>
          </a:p>
          <a:p>
            <a:r>
              <a:rPr lang="en-US" sz="2600" dirty="0"/>
              <a:t>Assist students by giving them help not interfering with their learning.</a:t>
            </a:r>
          </a:p>
          <a:p>
            <a:r>
              <a:rPr lang="en-US" sz="2600" dirty="0"/>
              <a:t>Respect each student’s ability, learning style, and right to privacy.</a:t>
            </a:r>
          </a:p>
          <a:p>
            <a:r>
              <a:rPr lang="en-US" sz="2600" dirty="0"/>
              <a:t>Notify the teacher in case of a student injury.</a:t>
            </a:r>
          </a:p>
          <a:p>
            <a:r>
              <a:rPr lang="en-US" sz="2600" dirty="0"/>
              <a:t>Ask for an appointment if I need one-on-one time with the teacher, regarding my own student.</a:t>
            </a:r>
          </a:p>
          <a:p>
            <a:r>
              <a:rPr lang="en-US" sz="2600" dirty="0"/>
              <a:t>Let the teacher know if there is a problem and not discipline or consequence students myself.</a:t>
            </a:r>
          </a:p>
          <a:p>
            <a:endParaRPr lang="en-US" dirty="0"/>
          </a:p>
          <a:p>
            <a:endParaRPr lang="en-US" dirty="0"/>
          </a:p>
        </p:txBody>
      </p:sp>
    </p:spTree>
    <p:extLst>
      <p:ext uri="{BB962C8B-B14F-4D97-AF65-F5344CB8AC3E}">
        <p14:creationId xmlns:p14="http://schemas.microsoft.com/office/powerpoint/2010/main" val="355564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Confidentiality</a:t>
            </a:r>
          </a:p>
        </p:txBody>
      </p:sp>
      <p:sp>
        <p:nvSpPr>
          <p:cNvPr id="3" name="Content Placeholder 2"/>
          <p:cNvSpPr>
            <a:spLocks noGrp="1"/>
          </p:cNvSpPr>
          <p:nvPr>
            <p:ph idx="1"/>
          </p:nvPr>
        </p:nvSpPr>
        <p:spPr/>
        <p:txBody>
          <a:bodyPr>
            <a:normAutofit lnSpcReduction="10000"/>
          </a:bodyPr>
          <a:lstStyle/>
          <a:p>
            <a:r>
              <a:rPr lang="en-US" dirty="0"/>
              <a:t>From District Regulation 5630 and The Family Educational Rights and Privacy Act, 34 CFD Part 99.</a:t>
            </a:r>
          </a:p>
          <a:p>
            <a:pPr lvl="1"/>
            <a:r>
              <a:rPr lang="en-US" dirty="0"/>
              <a:t>Volunteers may not discuss the performance, actions, or any other information about any student except with the student’s teacher, school counselor or principal.  Confidentiality pertains to both written records and verbal statements.  </a:t>
            </a:r>
          </a:p>
          <a:p>
            <a:pPr lvl="1"/>
            <a:r>
              <a:rPr lang="en-US" dirty="0"/>
              <a:t>Privacy includes behavior and academic performance.</a:t>
            </a:r>
          </a:p>
          <a:p>
            <a:pPr lvl="1"/>
            <a:r>
              <a:rPr lang="en-US" dirty="0"/>
              <a:t>Never discuss with the teacher within earshot of another parent or student.</a:t>
            </a:r>
          </a:p>
          <a:p>
            <a:pPr lvl="1"/>
            <a:r>
              <a:rPr lang="en-US" dirty="0"/>
              <a:t>Teachers may need to share information with you, but that information may not leave the classroom.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0597" y="886351"/>
            <a:ext cx="2286000" cy="1495425"/>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1" y="886352"/>
            <a:ext cx="2286000" cy="1495425"/>
          </a:xfrm>
          <a:prstGeom prst="rect">
            <a:avLst/>
          </a:prstGeom>
        </p:spPr>
      </p:pic>
    </p:spTree>
    <p:extLst>
      <p:ext uri="{BB962C8B-B14F-4D97-AF65-F5344CB8AC3E}">
        <p14:creationId xmlns:p14="http://schemas.microsoft.com/office/powerpoint/2010/main" val="760676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Etiquette</a:t>
            </a:r>
          </a:p>
        </p:txBody>
      </p:sp>
      <p:sp>
        <p:nvSpPr>
          <p:cNvPr id="3" name="Content Placeholder 2"/>
          <p:cNvSpPr>
            <a:spLocks noGrp="1"/>
          </p:cNvSpPr>
          <p:nvPr>
            <p:ph idx="1"/>
          </p:nvPr>
        </p:nvSpPr>
        <p:spPr>
          <a:xfrm>
            <a:off x="1295401" y="2556932"/>
            <a:ext cx="9601196" cy="3602568"/>
          </a:xfrm>
        </p:spPr>
        <p:txBody>
          <a:bodyPr>
            <a:normAutofit fontScale="85000" lnSpcReduction="20000"/>
          </a:bodyPr>
          <a:lstStyle/>
          <a:p>
            <a:r>
              <a:rPr lang="en-US" dirty="0"/>
              <a:t>To best know how to interact with and support students, watch the teacher and model his/her strategies.</a:t>
            </a:r>
          </a:p>
          <a:p>
            <a:r>
              <a:rPr lang="en-US" dirty="0"/>
              <a:t>Please do not chat with adult friends during class time or in the main office as it is distracting to the students &amp; teacher.  </a:t>
            </a:r>
          </a:p>
          <a:p>
            <a:r>
              <a:rPr lang="en-US" dirty="0"/>
              <a:t>Please respect the confidentiality of the staff lounge and health room by not going in the lounge during lunch periods (11:20-12:50) and using the external doors to the workroom.  </a:t>
            </a:r>
          </a:p>
          <a:p>
            <a:r>
              <a:rPr lang="en-US" dirty="0"/>
              <a:t>Please remember that younger children may not accompany you when you are volunteering at school.  </a:t>
            </a:r>
          </a:p>
          <a:p>
            <a:r>
              <a:rPr lang="en-US" dirty="0"/>
              <a:t>When all the tasks are done, ask the teacher if he/she needs anything else, and if not, sign out in the office before leaving.  “Hanging” out in the classroom muddles the line between volunteer and observer.  </a:t>
            </a:r>
          </a:p>
        </p:txBody>
      </p:sp>
    </p:spTree>
    <p:extLst>
      <p:ext uri="{BB962C8B-B14F-4D97-AF65-F5344CB8AC3E}">
        <p14:creationId xmlns:p14="http://schemas.microsoft.com/office/powerpoint/2010/main" val="342251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88F7C4-2878-4DD8-A3F8-37E45D6F15A0}"/>
              </a:ext>
            </a:extLst>
          </p:cNvPr>
          <p:cNvPicPr>
            <a:picLocks noChangeAspect="1"/>
          </p:cNvPicPr>
          <p:nvPr/>
        </p:nvPicPr>
        <p:blipFill rotWithShape="1">
          <a:blip r:embed="rId2"/>
          <a:srcRect t="1446"/>
          <a:stretch/>
        </p:blipFill>
        <p:spPr>
          <a:xfrm>
            <a:off x="5402343" y="720969"/>
            <a:ext cx="5510299" cy="5416061"/>
          </a:xfrm>
          <a:prstGeom prst="rect">
            <a:avLst/>
          </a:prstGeom>
        </p:spPr>
      </p:pic>
      <p:sp>
        <p:nvSpPr>
          <p:cNvPr id="6" name="Rectangle 5">
            <a:extLst>
              <a:ext uri="{FF2B5EF4-FFF2-40B4-BE49-F238E27FC236}">
                <a16:creationId xmlns:a16="http://schemas.microsoft.com/office/drawing/2014/main" id="{31A8ED92-3835-49E7-A637-0F97442AE299}"/>
              </a:ext>
            </a:extLst>
          </p:cNvPr>
          <p:cNvSpPr/>
          <p:nvPr/>
        </p:nvSpPr>
        <p:spPr>
          <a:xfrm>
            <a:off x="890501" y="1716375"/>
            <a:ext cx="4824499" cy="2923877"/>
          </a:xfrm>
          <a:prstGeom prst="rect">
            <a:avLst/>
          </a:prstGeom>
        </p:spPr>
        <p:txBody>
          <a:bodyPr wrap="square">
            <a:spAutoFit/>
          </a:bodyPr>
          <a:lstStyle/>
          <a:p>
            <a:r>
              <a:rPr lang="en-US" sz="2800" b="1" dirty="0">
                <a:solidFill>
                  <a:prstClr val="black"/>
                </a:solidFill>
              </a:rPr>
              <a:t>Soaring Eagle Expectations</a:t>
            </a:r>
          </a:p>
          <a:p>
            <a:endParaRPr lang="en-US" sz="2400" dirty="0">
              <a:solidFill>
                <a:prstClr val="black"/>
              </a:solidFill>
            </a:endParaRPr>
          </a:p>
          <a:p>
            <a:pPr lvl="0"/>
            <a:r>
              <a:rPr lang="en-US" sz="2400" dirty="0">
                <a:solidFill>
                  <a:prstClr val="black"/>
                </a:solidFill>
              </a:rPr>
              <a:t>Throughout our entire building  are: </a:t>
            </a:r>
          </a:p>
          <a:p>
            <a:pPr marL="285750" lvl="0" indent="-285750">
              <a:buFont typeface="Wingdings" panose="05000000000000000000" pitchFamily="2" charset="2"/>
              <a:buChar char="q"/>
            </a:pPr>
            <a:r>
              <a:rPr lang="en-US" sz="2400" dirty="0">
                <a:solidFill>
                  <a:prstClr val="black"/>
                </a:solidFill>
              </a:rPr>
              <a:t>Be Respectful</a:t>
            </a:r>
          </a:p>
          <a:p>
            <a:pPr marL="285750" lvl="0" indent="-285750">
              <a:buFont typeface="Wingdings" panose="05000000000000000000" pitchFamily="2" charset="2"/>
              <a:buChar char="q"/>
            </a:pPr>
            <a:r>
              <a:rPr lang="en-US" sz="2400" dirty="0">
                <a:solidFill>
                  <a:prstClr val="black"/>
                </a:solidFill>
              </a:rPr>
              <a:t>Be Responsible</a:t>
            </a:r>
          </a:p>
          <a:p>
            <a:pPr marL="285750" lvl="0" indent="-285750">
              <a:buFont typeface="Wingdings" panose="05000000000000000000" pitchFamily="2" charset="2"/>
              <a:buChar char="q"/>
            </a:pPr>
            <a:r>
              <a:rPr lang="en-US" sz="2400" dirty="0">
                <a:solidFill>
                  <a:prstClr val="black"/>
                </a:solidFill>
              </a:rPr>
              <a:t>Be Safe </a:t>
            </a:r>
          </a:p>
          <a:p>
            <a:pPr marL="285750" lvl="0" indent="-285750">
              <a:buFont typeface="Wingdings" panose="05000000000000000000" pitchFamily="2" charset="2"/>
              <a:buChar char="q"/>
            </a:pPr>
            <a:r>
              <a:rPr lang="en-US" sz="2400" dirty="0">
                <a:solidFill>
                  <a:prstClr val="black"/>
                </a:solidFill>
              </a:rPr>
              <a:t>Be Kind</a:t>
            </a:r>
          </a:p>
          <a:p>
            <a:pPr lvl="0"/>
            <a:endParaRPr lang="en-US" sz="1200" dirty="0">
              <a:solidFill>
                <a:prstClr val="black"/>
              </a:solidFill>
            </a:endParaRPr>
          </a:p>
        </p:txBody>
      </p:sp>
    </p:spTree>
    <p:extLst>
      <p:ext uri="{BB962C8B-B14F-4D97-AF65-F5344CB8AC3E}">
        <p14:creationId xmlns:p14="http://schemas.microsoft.com/office/powerpoint/2010/main" val="204720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06960" y="853015"/>
            <a:ext cx="1889637" cy="1562100"/>
          </a:xfrm>
          <a:prstGeom prst="rect">
            <a:avLst/>
          </a:prstGeom>
        </p:spPr>
      </p:pic>
      <p:sp>
        <p:nvSpPr>
          <p:cNvPr id="2" name="Title 1"/>
          <p:cNvSpPr>
            <a:spLocks noGrp="1"/>
          </p:cNvSpPr>
          <p:nvPr>
            <p:ph type="title"/>
          </p:nvPr>
        </p:nvSpPr>
        <p:spPr/>
        <p:txBody>
          <a:bodyPr/>
          <a:lstStyle/>
          <a:p>
            <a:r>
              <a:rPr lang="en-US" dirty="0"/>
              <a:t>Behavior Management</a:t>
            </a:r>
          </a:p>
        </p:txBody>
      </p:sp>
      <p:sp>
        <p:nvSpPr>
          <p:cNvPr id="3" name="Content Placeholder 2"/>
          <p:cNvSpPr>
            <a:spLocks noGrp="1"/>
          </p:cNvSpPr>
          <p:nvPr>
            <p:ph idx="1"/>
          </p:nvPr>
        </p:nvSpPr>
        <p:spPr>
          <a:xfrm>
            <a:off x="1092200" y="2556932"/>
            <a:ext cx="9804397" cy="3602568"/>
          </a:xfrm>
        </p:spPr>
        <p:txBody>
          <a:bodyPr>
            <a:normAutofit fontScale="92500"/>
          </a:bodyPr>
          <a:lstStyle/>
          <a:p>
            <a:r>
              <a:rPr lang="en-US" dirty="0"/>
              <a:t>Each teacher has their own methods and classroom management system.</a:t>
            </a:r>
          </a:p>
          <a:p>
            <a:r>
              <a:rPr lang="en-US" dirty="0"/>
              <a:t>Let teachers handle discipline problems as students may require different approaches.</a:t>
            </a:r>
          </a:p>
          <a:p>
            <a:r>
              <a:rPr lang="en-US" dirty="0"/>
              <a:t>Positively reinforce students who are on task.</a:t>
            </a:r>
          </a:p>
          <a:p>
            <a:r>
              <a:rPr lang="en-US" dirty="0"/>
              <a:t>Never get into a power struggle; ask the teacher or another staff member for help if a student is refusing to do something.</a:t>
            </a:r>
          </a:p>
          <a:p>
            <a:r>
              <a:rPr lang="en-US" dirty="0"/>
              <a:t>Do not talk about other students or their behavior with other parents.  </a:t>
            </a:r>
          </a:p>
          <a:p>
            <a:r>
              <a:rPr lang="en-US" dirty="0"/>
              <a:t>If a problem occurs outside of the classroom, find the nearest teacher or staff member to report the concern to.  </a:t>
            </a:r>
          </a:p>
        </p:txBody>
      </p:sp>
      <p:sp>
        <p:nvSpPr>
          <p:cNvPr id="9" name="&quot;No&quot; Symbol 8"/>
          <p:cNvSpPr/>
          <p:nvPr/>
        </p:nvSpPr>
        <p:spPr>
          <a:xfrm>
            <a:off x="8877300" y="571501"/>
            <a:ext cx="2374900" cy="2425700"/>
          </a:xfrm>
          <a:custGeom>
            <a:avLst/>
            <a:gdLst>
              <a:gd name="connsiteX0" fmla="*/ 0 w 2374900"/>
              <a:gd name="connsiteY0" fmla="*/ 1212850 h 2425699"/>
              <a:gd name="connsiteX1" fmla="*/ 1187450 w 2374900"/>
              <a:gd name="connsiteY1" fmla="*/ 0 h 2425699"/>
              <a:gd name="connsiteX2" fmla="*/ 2374900 w 2374900"/>
              <a:gd name="connsiteY2" fmla="*/ 1212850 h 2425699"/>
              <a:gd name="connsiteX3" fmla="*/ 1187450 w 2374900"/>
              <a:gd name="connsiteY3" fmla="*/ 2425700 h 2425699"/>
              <a:gd name="connsiteX4" fmla="*/ 0 w 2374900"/>
              <a:gd name="connsiteY4" fmla="*/ 1212850 h 2425699"/>
              <a:gd name="connsiteX5" fmla="*/ 1840543 w 2374900"/>
              <a:gd name="connsiteY5" fmla="*/ 1577427 h 2425699"/>
              <a:gd name="connsiteX6" fmla="*/ 1726411 w 2374900"/>
              <a:gd name="connsiteY6" fmla="*/ 685176 h 2425699"/>
              <a:gd name="connsiteX7" fmla="*/ 830311 w 2374900"/>
              <a:gd name="connsiteY7" fmla="*/ 540010 h 2425699"/>
              <a:gd name="connsiteX8" fmla="*/ 1840543 w 2374900"/>
              <a:gd name="connsiteY8" fmla="*/ 1577427 h 2425699"/>
              <a:gd name="connsiteX9" fmla="*/ 534357 w 2374900"/>
              <a:gd name="connsiteY9" fmla="*/ 848272 h 2425699"/>
              <a:gd name="connsiteX10" fmla="*/ 648489 w 2374900"/>
              <a:gd name="connsiteY10" fmla="*/ 1740523 h 2425699"/>
              <a:gd name="connsiteX11" fmla="*/ 1544589 w 2374900"/>
              <a:gd name="connsiteY11" fmla="*/ 1885689 h 2425699"/>
              <a:gd name="connsiteX12" fmla="*/ 534357 w 2374900"/>
              <a:gd name="connsiteY12" fmla="*/ 848272 h 2425699"/>
              <a:gd name="connsiteX0" fmla="*/ 0 w 2374900"/>
              <a:gd name="connsiteY0" fmla="*/ 1212850 h 2425700"/>
              <a:gd name="connsiteX1" fmla="*/ 1187450 w 2374900"/>
              <a:gd name="connsiteY1" fmla="*/ 0 h 2425700"/>
              <a:gd name="connsiteX2" fmla="*/ 2374900 w 2374900"/>
              <a:gd name="connsiteY2" fmla="*/ 1212850 h 2425700"/>
              <a:gd name="connsiteX3" fmla="*/ 1187450 w 2374900"/>
              <a:gd name="connsiteY3" fmla="*/ 2425700 h 2425700"/>
              <a:gd name="connsiteX4" fmla="*/ 0 w 2374900"/>
              <a:gd name="connsiteY4" fmla="*/ 1212850 h 2425700"/>
              <a:gd name="connsiteX5" fmla="*/ 1840543 w 2374900"/>
              <a:gd name="connsiteY5" fmla="*/ 1577427 h 2425700"/>
              <a:gd name="connsiteX6" fmla="*/ 1726411 w 2374900"/>
              <a:gd name="connsiteY6" fmla="*/ 685176 h 2425700"/>
              <a:gd name="connsiteX7" fmla="*/ 830311 w 2374900"/>
              <a:gd name="connsiteY7" fmla="*/ 540010 h 2425700"/>
              <a:gd name="connsiteX8" fmla="*/ 1840543 w 2374900"/>
              <a:gd name="connsiteY8" fmla="*/ 1577427 h 2425700"/>
              <a:gd name="connsiteX9" fmla="*/ 534357 w 2374900"/>
              <a:gd name="connsiteY9" fmla="*/ 873672 h 2425700"/>
              <a:gd name="connsiteX10" fmla="*/ 648489 w 2374900"/>
              <a:gd name="connsiteY10" fmla="*/ 1740523 h 2425700"/>
              <a:gd name="connsiteX11" fmla="*/ 1544589 w 2374900"/>
              <a:gd name="connsiteY11" fmla="*/ 1885689 h 2425700"/>
              <a:gd name="connsiteX12" fmla="*/ 534357 w 2374900"/>
              <a:gd name="connsiteY12" fmla="*/ 873672 h 2425700"/>
              <a:gd name="connsiteX0" fmla="*/ 0 w 2374900"/>
              <a:gd name="connsiteY0" fmla="*/ 1212850 h 2425700"/>
              <a:gd name="connsiteX1" fmla="*/ 1187450 w 2374900"/>
              <a:gd name="connsiteY1" fmla="*/ 0 h 2425700"/>
              <a:gd name="connsiteX2" fmla="*/ 2374900 w 2374900"/>
              <a:gd name="connsiteY2" fmla="*/ 1212850 h 2425700"/>
              <a:gd name="connsiteX3" fmla="*/ 1187450 w 2374900"/>
              <a:gd name="connsiteY3" fmla="*/ 2425700 h 2425700"/>
              <a:gd name="connsiteX4" fmla="*/ 0 w 2374900"/>
              <a:gd name="connsiteY4" fmla="*/ 1212850 h 2425700"/>
              <a:gd name="connsiteX5" fmla="*/ 1840543 w 2374900"/>
              <a:gd name="connsiteY5" fmla="*/ 1577427 h 2425700"/>
              <a:gd name="connsiteX6" fmla="*/ 1726411 w 2374900"/>
              <a:gd name="connsiteY6" fmla="*/ 685176 h 2425700"/>
              <a:gd name="connsiteX7" fmla="*/ 830311 w 2374900"/>
              <a:gd name="connsiteY7" fmla="*/ 540010 h 2425700"/>
              <a:gd name="connsiteX8" fmla="*/ 1840543 w 2374900"/>
              <a:gd name="connsiteY8" fmla="*/ 1577427 h 2425700"/>
              <a:gd name="connsiteX9" fmla="*/ 534357 w 2374900"/>
              <a:gd name="connsiteY9" fmla="*/ 873672 h 2425700"/>
              <a:gd name="connsiteX10" fmla="*/ 648489 w 2374900"/>
              <a:gd name="connsiteY10" fmla="*/ 1740523 h 2425700"/>
              <a:gd name="connsiteX11" fmla="*/ 1544589 w 2374900"/>
              <a:gd name="connsiteY11" fmla="*/ 1885689 h 2425700"/>
              <a:gd name="connsiteX12" fmla="*/ 534357 w 2374900"/>
              <a:gd name="connsiteY12" fmla="*/ 873672 h 2425700"/>
              <a:gd name="connsiteX0" fmla="*/ 0 w 2374900"/>
              <a:gd name="connsiteY0" fmla="*/ 1212850 h 2425700"/>
              <a:gd name="connsiteX1" fmla="*/ 1187450 w 2374900"/>
              <a:gd name="connsiteY1" fmla="*/ 0 h 2425700"/>
              <a:gd name="connsiteX2" fmla="*/ 2374900 w 2374900"/>
              <a:gd name="connsiteY2" fmla="*/ 1212850 h 2425700"/>
              <a:gd name="connsiteX3" fmla="*/ 1187450 w 2374900"/>
              <a:gd name="connsiteY3" fmla="*/ 2425700 h 2425700"/>
              <a:gd name="connsiteX4" fmla="*/ 0 w 2374900"/>
              <a:gd name="connsiteY4" fmla="*/ 1212850 h 2425700"/>
              <a:gd name="connsiteX5" fmla="*/ 1840543 w 2374900"/>
              <a:gd name="connsiteY5" fmla="*/ 1577427 h 2425700"/>
              <a:gd name="connsiteX6" fmla="*/ 1726411 w 2374900"/>
              <a:gd name="connsiteY6" fmla="*/ 685176 h 2425700"/>
              <a:gd name="connsiteX7" fmla="*/ 830311 w 2374900"/>
              <a:gd name="connsiteY7" fmla="*/ 540010 h 2425700"/>
              <a:gd name="connsiteX8" fmla="*/ 1840543 w 2374900"/>
              <a:gd name="connsiteY8" fmla="*/ 1577427 h 2425700"/>
              <a:gd name="connsiteX9" fmla="*/ 534357 w 2374900"/>
              <a:gd name="connsiteY9" fmla="*/ 873672 h 2425700"/>
              <a:gd name="connsiteX10" fmla="*/ 648489 w 2374900"/>
              <a:gd name="connsiteY10" fmla="*/ 1740523 h 2425700"/>
              <a:gd name="connsiteX11" fmla="*/ 1646189 w 2374900"/>
              <a:gd name="connsiteY11" fmla="*/ 1809489 h 2425700"/>
              <a:gd name="connsiteX12" fmla="*/ 534357 w 2374900"/>
              <a:gd name="connsiteY12" fmla="*/ 873672 h 2425700"/>
              <a:gd name="connsiteX0" fmla="*/ 0 w 2374900"/>
              <a:gd name="connsiteY0" fmla="*/ 1212850 h 2425700"/>
              <a:gd name="connsiteX1" fmla="*/ 1187450 w 2374900"/>
              <a:gd name="connsiteY1" fmla="*/ 0 h 2425700"/>
              <a:gd name="connsiteX2" fmla="*/ 2374900 w 2374900"/>
              <a:gd name="connsiteY2" fmla="*/ 1212850 h 2425700"/>
              <a:gd name="connsiteX3" fmla="*/ 1187450 w 2374900"/>
              <a:gd name="connsiteY3" fmla="*/ 2425700 h 2425700"/>
              <a:gd name="connsiteX4" fmla="*/ 0 w 2374900"/>
              <a:gd name="connsiteY4" fmla="*/ 1212850 h 2425700"/>
              <a:gd name="connsiteX5" fmla="*/ 1840543 w 2374900"/>
              <a:gd name="connsiteY5" fmla="*/ 1577427 h 2425700"/>
              <a:gd name="connsiteX6" fmla="*/ 1726411 w 2374900"/>
              <a:gd name="connsiteY6" fmla="*/ 685176 h 2425700"/>
              <a:gd name="connsiteX7" fmla="*/ 830311 w 2374900"/>
              <a:gd name="connsiteY7" fmla="*/ 540010 h 2425700"/>
              <a:gd name="connsiteX8" fmla="*/ 1840543 w 2374900"/>
              <a:gd name="connsiteY8" fmla="*/ 1577427 h 2425700"/>
              <a:gd name="connsiteX9" fmla="*/ 508957 w 2374900"/>
              <a:gd name="connsiteY9" fmla="*/ 746672 h 2425700"/>
              <a:gd name="connsiteX10" fmla="*/ 648489 w 2374900"/>
              <a:gd name="connsiteY10" fmla="*/ 1740523 h 2425700"/>
              <a:gd name="connsiteX11" fmla="*/ 1646189 w 2374900"/>
              <a:gd name="connsiteY11" fmla="*/ 1809489 h 2425700"/>
              <a:gd name="connsiteX12" fmla="*/ 508957 w 2374900"/>
              <a:gd name="connsiteY12" fmla="*/ 746672 h 2425700"/>
              <a:gd name="connsiteX0" fmla="*/ 0 w 2374900"/>
              <a:gd name="connsiteY0" fmla="*/ 1212850 h 2425700"/>
              <a:gd name="connsiteX1" fmla="*/ 1187450 w 2374900"/>
              <a:gd name="connsiteY1" fmla="*/ 0 h 2425700"/>
              <a:gd name="connsiteX2" fmla="*/ 2374900 w 2374900"/>
              <a:gd name="connsiteY2" fmla="*/ 1212850 h 2425700"/>
              <a:gd name="connsiteX3" fmla="*/ 1187450 w 2374900"/>
              <a:gd name="connsiteY3" fmla="*/ 2425700 h 2425700"/>
              <a:gd name="connsiteX4" fmla="*/ 0 w 2374900"/>
              <a:gd name="connsiteY4" fmla="*/ 1212850 h 2425700"/>
              <a:gd name="connsiteX5" fmla="*/ 1840543 w 2374900"/>
              <a:gd name="connsiteY5" fmla="*/ 1577427 h 2425700"/>
              <a:gd name="connsiteX6" fmla="*/ 1815311 w 2374900"/>
              <a:gd name="connsiteY6" fmla="*/ 545476 h 2425700"/>
              <a:gd name="connsiteX7" fmla="*/ 830311 w 2374900"/>
              <a:gd name="connsiteY7" fmla="*/ 540010 h 2425700"/>
              <a:gd name="connsiteX8" fmla="*/ 1840543 w 2374900"/>
              <a:gd name="connsiteY8" fmla="*/ 1577427 h 2425700"/>
              <a:gd name="connsiteX9" fmla="*/ 508957 w 2374900"/>
              <a:gd name="connsiteY9" fmla="*/ 746672 h 2425700"/>
              <a:gd name="connsiteX10" fmla="*/ 648489 w 2374900"/>
              <a:gd name="connsiteY10" fmla="*/ 1740523 h 2425700"/>
              <a:gd name="connsiteX11" fmla="*/ 1646189 w 2374900"/>
              <a:gd name="connsiteY11" fmla="*/ 1809489 h 2425700"/>
              <a:gd name="connsiteX12" fmla="*/ 508957 w 2374900"/>
              <a:gd name="connsiteY12" fmla="*/ 746672 h 2425700"/>
              <a:gd name="connsiteX0" fmla="*/ 0 w 2374900"/>
              <a:gd name="connsiteY0" fmla="*/ 1212850 h 2425700"/>
              <a:gd name="connsiteX1" fmla="*/ 1187450 w 2374900"/>
              <a:gd name="connsiteY1" fmla="*/ 0 h 2425700"/>
              <a:gd name="connsiteX2" fmla="*/ 2374900 w 2374900"/>
              <a:gd name="connsiteY2" fmla="*/ 1212850 h 2425700"/>
              <a:gd name="connsiteX3" fmla="*/ 1187450 w 2374900"/>
              <a:gd name="connsiteY3" fmla="*/ 2425700 h 2425700"/>
              <a:gd name="connsiteX4" fmla="*/ 0 w 2374900"/>
              <a:gd name="connsiteY4" fmla="*/ 1212850 h 2425700"/>
              <a:gd name="connsiteX5" fmla="*/ 1840543 w 2374900"/>
              <a:gd name="connsiteY5" fmla="*/ 1577427 h 2425700"/>
              <a:gd name="connsiteX6" fmla="*/ 1815311 w 2374900"/>
              <a:gd name="connsiteY6" fmla="*/ 545476 h 2425700"/>
              <a:gd name="connsiteX7" fmla="*/ 716011 w 2374900"/>
              <a:gd name="connsiteY7" fmla="*/ 451110 h 2425700"/>
              <a:gd name="connsiteX8" fmla="*/ 1840543 w 2374900"/>
              <a:gd name="connsiteY8" fmla="*/ 1577427 h 2425700"/>
              <a:gd name="connsiteX9" fmla="*/ 508957 w 2374900"/>
              <a:gd name="connsiteY9" fmla="*/ 746672 h 2425700"/>
              <a:gd name="connsiteX10" fmla="*/ 648489 w 2374900"/>
              <a:gd name="connsiteY10" fmla="*/ 1740523 h 2425700"/>
              <a:gd name="connsiteX11" fmla="*/ 1646189 w 2374900"/>
              <a:gd name="connsiteY11" fmla="*/ 1809489 h 2425700"/>
              <a:gd name="connsiteX12" fmla="*/ 508957 w 2374900"/>
              <a:gd name="connsiteY12" fmla="*/ 746672 h 2425700"/>
              <a:gd name="connsiteX0" fmla="*/ 0 w 2374900"/>
              <a:gd name="connsiteY0" fmla="*/ 1212850 h 2425700"/>
              <a:gd name="connsiteX1" fmla="*/ 1187450 w 2374900"/>
              <a:gd name="connsiteY1" fmla="*/ 0 h 2425700"/>
              <a:gd name="connsiteX2" fmla="*/ 2374900 w 2374900"/>
              <a:gd name="connsiteY2" fmla="*/ 1212850 h 2425700"/>
              <a:gd name="connsiteX3" fmla="*/ 1187450 w 2374900"/>
              <a:gd name="connsiteY3" fmla="*/ 2425700 h 2425700"/>
              <a:gd name="connsiteX4" fmla="*/ 0 w 2374900"/>
              <a:gd name="connsiteY4" fmla="*/ 1212850 h 2425700"/>
              <a:gd name="connsiteX5" fmla="*/ 2018343 w 2374900"/>
              <a:gd name="connsiteY5" fmla="*/ 1679027 h 2425700"/>
              <a:gd name="connsiteX6" fmla="*/ 1815311 w 2374900"/>
              <a:gd name="connsiteY6" fmla="*/ 545476 h 2425700"/>
              <a:gd name="connsiteX7" fmla="*/ 716011 w 2374900"/>
              <a:gd name="connsiteY7" fmla="*/ 451110 h 2425700"/>
              <a:gd name="connsiteX8" fmla="*/ 2018343 w 2374900"/>
              <a:gd name="connsiteY8" fmla="*/ 1679027 h 2425700"/>
              <a:gd name="connsiteX9" fmla="*/ 508957 w 2374900"/>
              <a:gd name="connsiteY9" fmla="*/ 746672 h 2425700"/>
              <a:gd name="connsiteX10" fmla="*/ 648489 w 2374900"/>
              <a:gd name="connsiteY10" fmla="*/ 1740523 h 2425700"/>
              <a:gd name="connsiteX11" fmla="*/ 1646189 w 2374900"/>
              <a:gd name="connsiteY11" fmla="*/ 1809489 h 2425700"/>
              <a:gd name="connsiteX12" fmla="*/ 508957 w 2374900"/>
              <a:gd name="connsiteY12" fmla="*/ 746672 h 2425700"/>
              <a:gd name="connsiteX0" fmla="*/ 0 w 2374900"/>
              <a:gd name="connsiteY0" fmla="*/ 1212850 h 2425700"/>
              <a:gd name="connsiteX1" fmla="*/ 1187450 w 2374900"/>
              <a:gd name="connsiteY1" fmla="*/ 0 h 2425700"/>
              <a:gd name="connsiteX2" fmla="*/ 2374900 w 2374900"/>
              <a:gd name="connsiteY2" fmla="*/ 1212850 h 2425700"/>
              <a:gd name="connsiteX3" fmla="*/ 1187450 w 2374900"/>
              <a:gd name="connsiteY3" fmla="*/ 2425700 h 2425700"/>
              <a:gd name="connsiteX4" fmla="*/ 0 w 2374900"/>
              <a:gd name="connsiteY4" fmla="*/ 1212850 h 2425700"/>
              <a:gd name="connsiteX5" fmla="*/ 2018343 w 2374900"/>
              <a:gd name="connsiteY5" fmla="*/ 1679027 h 2425700"/>
              <a:gd name="connsiteX6" fmla="*/ 1815311 w 2374900"/>
              <a:gd name="connsiteY6" fmla="*/ 545476 h 2425700"/>
              <a:gd name="connsiteX7" fmla="*/ 716011 w 2374900"/>
              <a:gd name="connsiteY7" fmla="*/ 451110 h 2425700"/>
              <a:gd name="connsiteX8" fmla="*/ 2018343 w 2374900"/>
              <a:gd name="connsiteY8" fmla="*/ 1679027 h 2425700"/>
              <a:gd name="connsiteX9" fmla="*/ 508957 w 2374900"/>
              <a:gd name="connsiteY9" fmla="*/ 746672 h 2425700"/>
              <a:gd name="connsiteX10" fmla="*/ 648489 w 2374900"/>
              <a:gd name="connsiteY10" fmla="*/ 1740523 h 2425700"/>
              <a:gd name="connsiteX11" fmla="*/ 1798589 w 2374900"/>
              <a:gd name="connsiteY11" fmla="*/ 1872989 h 2425700"/>
              <a:gd name="connsiteX12" fmla="*/ 508957 w 2374900"/>
              <a:gd name="connsiteY12" fmla="*/ 746672 h 2425700"/>
              <a:gd name="connsiteX0" fmla="*/ 0 w 2374900"/>
              <a:gd name="connsiteY0" fmla="*/ 1212850 h 2425700"/>
              <a:gd name="connsiteX1" fmla="*/ 1187450 w 2374900"/>
              <a:gd name="connsiteY1" fmla="*/ 0 h 2425700"/>
              <a:gd name="connsiteX2" fmla="*/ 2374900 w 2374900"/>
              <a:gd name="connsiteY2" fmla="*/ 1212850 h 2425700"/>
              <a:gd name="connsiteX3" fmla="*/ 1187450 w 2374900"/>
              <a:gd name="connsiteY3" fmla="*/ 2425700 h 2425700"/>
              <a:gd name="connsiteX4" fmla="*/ 0 w 2374900"/>
              <a:gd name="connsiteY4" fmla="*/ 1212850 h 2425700"/>
              <a:gd name="connsiteX5" fmla="*/ 2018343 w 2374900"/>
              <a:gd name="connsiteY5" fmla="*/ 1679027 h 2425700"/>
              <a:gd name="connsiteX6" fmla="*/ 1815311 w 2374900"/>
              <a:gd name="connsiteY6" fmla="*/ 545476 h 2425700"/>
              <a:gd name="connsiteX7" fmla="*/ 716011 w 2374900"/>
              <a:gd name="connsiteY7" fmla="*/ 451110 h 2425700"/>
              <a:gd name="connsiteX8" fmla="*/ 2018343 w 2374900"/>
              <a:gd name="connsiteY8" fmla="*/ 1679027 h 2425700"/>
              <a:gd name="connsiteX9" fmla="*/ 508957 w 2374900"/>
              <a:gd name="connsiteY9" fmla="*/ 746672 h 2425700"/>
              <a:gd name="connsiteX10" fmla="*/ 623089 w 2374900"/>
              <a:gd name="connsiteY10" fmla="*/ 1880223 h 2425700"/>
              <a:gd name="connsiteX11" fmla="*/ 1798589 w 2374900"/>
              <a:gd name="connsiteY11" fmla="*/ 1872989 h 2425700"/>
              <a:gd name="connsiteX12" fmla="*/ 508957 w 2374900"/>
              <a:gd name="connsiteY12" fmla="*/ 746672 h 2425700"/>
              <a:gd name="connsiteX0" fmla="*/ 0 w 2374900"/>
              <a:gd name="connsiteY0" fmla="*/ 1212850 h 2425700"/>
              <a:gd name="connsiteX1" fmla="*/ 1187450 w 2374900"/>
              <a:gd name="connsiteY1" fmla="*/ 0 h 2425700"/>
              <a:gd name="connsiteX2" fmla="*/ 2374900 w 2374900"/>
              <a:gd name="connsiteY2" fmla="*/ 1212850 h 2425700"/>
              <a:gd name="connsiteX3" fmla="*/ 1187450 w 2374900"/>
              <a:gd name="connsiteY3" fmla="*/ 2425700 h 2425700"/>
              <a:gd name="connsiteX4" fmla="*/ 0 w 2374900"/>
              <a:gd name="connsiteY4" fmla="*/ 1212850 h 2425700"/>
              <a:gd name="connsiteX5" fmla="*/ 2018343 w 2374900"/>
              <a:gd name="connsiteY5" fmla="*/ 1679027 h 2425700"/>
              <a:gd name="connsiteX6" fmla="*/ 1815311 w 2374900"/>
              <a:gd name="connsiteY6" fmla="*/ 545476 h 2425700"/>
              <a:gd name="connsiteX7" fmla="*/ 716011 w 2374900"/>
              <a:gd name="connsiteY7" fmla="*/ 451110 h 2425700"/>
              <a:gd name="connsiteX8" fmla="*/ 2018343 w 2374900"/>
              <a:gd name="connsiteY8" fmla="*/ 1679027 h 2425700"/>
              <a:gd name="connsiteX9" fmla="*/ 508957 w 2374900"/>
              <a:gd name="connsiteY9" fmla="*/ 746672 h 2425700"/>
              <a:gd name="connsiteX10" fmla="*/ 623089 w 2374900"/>
              <a:gd name="connsiteY10" fmla="*/ 1880223 h 2425700"/>
              <a:gd name="connsiteX11" fmla="*/ 1798589 w 2374900"/>
              <a:gd name="connsiteY11" fmla="*/ 1872989 h 2425700"/>
              <a:gd name="connsiteX12" fmla="*/ 508957 w 2374900"/>
              <a:gd name="connsiteY12" fmla="*/ 746672 h 2425700"/>
              <a:gd name="connsiteX0" fmla="*/ 0 w 2374900"/>
              <a:gd name="connsiteY0" fmla="*/ 1212850 h 2425700"/>
              <a:gd name="connsiteX1" fmla="*/ 1187450 w 2374900"/>
              <a:gd name="connsiteY1" fmla="*/ 0 h 2425700"/>
              <a:gd name="connsiteX2" fmla="*/ 2374900 w 2374900"/>
              <a:gd name="connsiteY2" fmla="*/ 1212850 h 2425700"/>
              <a:gd name="connsiteX3" fmla="*/ 1187450 w 2374900"/>
              <a:gd name="connsiteY3" fmla="*/ 2425700 h 2425700"/>
              <a:gd name="connsiteX4" fmla="*/ 0 w 2374900"/>
              <a:gd name="connsiteY4" fmla="*/ 1212850 h 2425700"/>
              <a:gd name="connsiteX5" fmla="*/ 2018343 w 2374900"/>
              <a:gd name="connsiteY5" fmla="*/ 1679027 h 2425700"/>
              <a:gd name="connsiteX6" fmla="*/ 1815311 w 2374900"/>
              <a:gd name="connsiteY6" fmla="*/ 545476 h 2425700"/>
              <a:gd name="connsiteX7" fmla="*/ 716011 w 2374900"/>
              <a:gd name="connsiteY7" fmla="*/ 451110 h 2425700"/>
              <a:gd name="connsiteX8" fmla="*/ 2018343 w 2374900"/>
              <a:gd name="connsiteY8" fmla="*/ 1679027 h 2425700"/>
              <a:gd name="connsiteX9" fmla="*/ 508957 w 2374900"/>
              <a:gd name="connsiteY9" fmla="*/ 746672 h 2425700"/>
              <a:gd name="connsiteX10" fmla="*/ 623089 w 2374900"/>
              <a:gd name="connsiteY10" fmla="*/ 1880223 h 2425700"/>
              <a:gd name="connsiteX11" fmla="*/ 1798589 w 2374900"/>
              <a:gd name="connsiteY11" fmla="*/ 1872989 h 2425700"/>
              <a:gd name="connsiteX12" fmla="*/ 508957 w 2374900"/>
              <a:gd name="connsiteY12" fmla="*/ 746672 h 2425700"/>
              <a:gd name="connsiteX0" fmla="*/ 0 w 2374900"/>
              <a:gd name="connsiteY0" fmla="*/ 1212850 h 2425700"/>
              <a:gd name="connsiteX1" fmla="*/ 1187450 w 2374900"/>
              <a:gd name="connsiteY1" fmla="*/ 0 h 2425700"/>
              <a:gd name="connsiteX2" fmla="*/ 2374900 w 2374900"/>
              <a:gd name="connsiteY2" fmla="*/ 1212850 h 2425700"/>
              <a:gd name="connsiteX3" fmla="*/ 1187450 w 2374900"/>
              <a:gd name="connsiteY3" fmla="*/ 2425700 h 2425700"/>
              <a:gd name="connsiteX4" fmla="*/ 0 w 2374900"/>
              <a:gd name="connsiteY4" fmla="*/ 1212850 h 2425700"/>
              <a:gd name="connsiteX5" fmla="*/ 2018343 w 2374900"/>
              <a:gd name="connsiteY5" fmla="*/ 1679027 h 2425700"/>
              <a:gd name="connsiteX6" fmla="*/ 1815311 w 2374900"/>
              <a:gd name="connsiteY6" fmla="*/ 545476 h 2425700"/>
              <a:gd name="connsiteX7" fmla="*/ 716011 w 2374900"/>
              <a:gd name="connsiteY7" fmla="*/ 451110 h 2425700"/>
              <a:gd name="connsiteX8" fmla="*/ 2018343 w 2374900"/>
              <a:gd name="connsiteY8" fmla="*/ 1679027 h 2425700"/>
              <a:gd name="connsiteX9" fmla="*/ 508957 w 2374900"/>
              <a:gd name="connsiteY9" fmla="*/ 746672 h 2425700"/>
              <a:gd name="connsiteX10" fmla="*/ 521489 w 2374900"/>
              <a:gd name="connsiteY10" fmla="*/ 1918323 h 2425700"/>
              <a:gd name="connsiteX11" fmla="*/ 1798589 w 2374900"/>
              <a:gd name="connsiteY11" fmla="*/ 1872989 h 2425700"/>
              <a:gd name="connsiteX12" fmla="*/ 508957 w 2374900"/>
              <a:gd name="connsiteY12" fmla="*/ 746672 h 2425700"/>
              <a:gd name="connsiteX0" fmla="*/ 0 w 2374900"/>
              <a:gd name="connsiteY0" fmla="*/ 1212850 h 2425700"/>
              <a:gd name="connsiteX1" fmla="*/ 1187450 w 2374900"/>
              <a:gd name="connsiteY1" fmla="*/ 0 h 2425700"/>
              <a:gd name="connsiteX2" fmla="*/ 2374900 w 2374900"/>
              <a:gd name="connsiteY2" fmla="*/ 1212850 h 2425700"/>
              <a:gd name="connsiteX3" fmla="*/ 1187450 w 2374900"/>
              <a:gd name="connsiteY3" fmla="*/ 2425700 h 2425700"/>
              <a:gd name="connsiteX4" fmla="*/ 0 w 2374900"/>
              <a:gd name="connsiteY4" fmla="*/ 1212850 h 2425700"/>
              <a:gd name="connsiteX5" fmla="*/ 2018343 w 2374900"/>
              <a:gd name="connsiteY5" fmla="*/ 1679027 h 2425700"/>
              <a:gd name="connsiteX6" fmla="*/ 1815311 w 2374900"/>
              <a:gd name="connsiteY6" fmla="*/ 545476 h 2425700"/>
              <a:gd name="connsiteX7" fmla="*/ 716011 w 2374900"/>
              <a:gd name="connsiteY7" fmla="*/ 451110 h 2425700"/>
              <a:gd name="connsiteX8" fmla="*/ 2018343 w 2374900"/>
              <a:gd name="connsiteY8" fmla="*/ 1679027 h 2425700"/>
              <a:gd name="connsiteX9" fmla="*/ 369257 w 2374900"/>
              <a:gd name="connsiteY9" fmla="*/ 670472 h 2425700"/>
              <a:gd name="connsiteX10" fmla="*/ 521489 w 2374900"/>
              <a:gd name="connsiteY10" fmla="*/ 1918323 h 2425700"/>
              <a:gd name="connsiteX11" fmla="*/ 1798589 w 2374900"/>
              <a:gd name="connsiteY11" fmla="*/ 1872989 h 2425700"/>
              <a:gd name="connsiteX12" fmla="*/ 369257 w 2374900"/>
              <a:gd name="connsiteY12" fmla="*/ 670472 h 2425700"/>
              <a:gd name="connsiteX0" fmla="*/ 0 w 2374900"/>
              <a:gd name="connsiteY0" fmla="*/ 1212850 h 2425700"/>
              <a:gd name="connsiteX1" fmla="*/ 1187450 w 2374900"/>
              <a:gd name="connsiteY1" fmla="*/ 0 h 2425700"/>
              <a:gd name="connsiteX2" fmla="*/ 2374900 w 2374900"/>
              <a:gd name="connsiteY2" fmla="*/ 1212850 h 2425700"/>
              <a:gd name="connsiteX3" fmla="*/ 1187450 w 2374900"/>
              <a:gd name="connsiteY3" fmla="*/ 2425700 h 2425700"/>
              <a:gd name="connsiteX4" fmla="*/ 0 w 2374900"/>
              <a:gd name="connsiteY4" fmla="*/ 1212850 h 2425700"/>
              <a:gd name="connsiteX5" fmla="*/ 2018343 w 2374900"/>
              <a:gd name="connsiteY5" fmla="*/ 1679027 h 2425700"/>
              <a:gd name="connsiteX6" fmla="*/ 1815311 w 2374900"/>
              <a:gd name="connsiteY6" fmla="*/ 545476 h 2425700"/>
              <a:gd name="connsiteX7" fmla="*/ 716011 w 2374900"/>
              <a:gd name="connsiteY7" fmla="*/ 451110 h 2425700"/>
              <a:gd name="connsiteX8" fmla="*/ 2018343 w 2374900"/>
              <a:gd name="connsiteY8" fmla="*/ 1679027 h 2425700"/>
              <a:gd name="connsiteX9" fmla="*/ 369257 w 2374900"/>
              <a:gd name="connsiteY9" fmla="*/ 670472 h 2425700"/>
              <a:gd name="connsiteX10" fmla="*/ 521489 w 2374900"/>
              <a:gd name="connsiteY10" fmla="*/ 1918323 h 2425700"/>
              <a:gd name="connsiteX11" fmla="*/ 1320800 w 2374900"/>
              <a:gd name="connsiteY11" fmla="*/ 2197099 h 2425700"/>
              <a:gd name="connsiteX12" fmla="*/ 1798589 w 2374900"/>
              <a:gd name="connsiteY12" fmla="*/ 1872989 h 2425700"/>
              <a:gd name="connsiteX13" fmla="*/ 369257 w 2374900"/>
              <a:gd name="connsiteY13" fmla="*/ 670472 h 2425700"/>
              <a:gd name="connsiteX0" fmla="*/ 0 w 2374900"/>
              <a:gd name="connsiteY0" fmla="*/ 1212850 h 2425700"/>
              <a:gd name="connsiteX1" fmla="*/ 1187450 w 2374900"/>
              <a:gd name="connsiteY1" fmla="*/ 0 h 2425700"/>
              <a:gd name="connsiteX2" fmla="*/ 2374900 w 2374900"/>
              <a:gd name="connsiteY2" fmla="*/ 1212850 h 2425700"/>
              <a:gd name="connsiteX3" fmla="*/ 1187450 w 2374900"/>
              <a:gd name="connsiteY3" fmla="*/ 2425700 h 2425700"/>
              <a:gd name="connsiteX4" fmla="*/ 0 w 2374900"/>
              <a:gd name="connsiteY4" fmla="*/ 1212850 h 2425700"/>
              <a:gd name="connsiteX5" fmla="*/ 1942143 w 2374900"/>
              <a:gd name="connsiteY5" fmla="*/ 1780627 h 2425700"/>
              <a:gd name="connsiteX6" fmla="*/ 1815311 w 2374900"/>
              <a:gd name="connsiteY6" fmla="*/ 545476 h 2425700"/>
              <a:gd name="connsiteX7" fmla="*/ 716011 w 2374900"/>
              <a:gd name="connsiteY7" fmla="*/ 451110 h 2425700"/>
              <a:gd name="connsiteX8" fmla="*/ 1942143 w 2374900"/>
              <a:gd name="connsiteY8" fmla="*/ 1780627 h 2425700"/>
              <a:gd name="connsiteX9" fmla="*/ 369257 w 2374900"/>
              <a:gd name="connsiteY9" fmla="*/ 670472 h 2425700"/>
              <a:gd name="connsiteX10" fmla="*/ 521489 w 2374900"/>
              <a:gd name="connsiteY10" fmla="*/ 1918323 h 2425700"/>
              <a:gd name="connsiteX11" fmla="*/ 1320800 w 2374900"/>
              <a:gd name="connsiteY11" fmla="*/ 2197099 h 2425700"/>
              <a:gd name="connsiteX12" fmla="*/ 1798589 w 2374900"/>
              <a:gd name="connsiteY12" fmla="*/ 1872989 h 2425700"/>
              <a:gd name="connsiteX13" fmla="*/ 369257 w 2374900"/>
              <a:gd name="connsiteY13" fmla="*/ 670472 h 2425700"/>
              <a:gd name="connsiteX0" fmla="*/ 0 w 2374900"/>
              <a:gd name="connsiteY0" fmla="*/ 1212850 h 2425700"/>
              <a:gd name="connsiteX1" fmla="*/ 1187450 w 2374900"/>
              <a:gd name="connsiteY1" fmla="*/ 0 h 2425700"/>
              <a:gd name="connsiteX2" fmla="*/ 2374900 w 2374900"/>
              <a:gd name="connsiteY2" fmla="*/ 1212850 h 2425700"/>
              <a:gd name="connsiteX3" fmla="*/ 1187450 w 2374900"/>
              <a:gd name="connsiteY3" fmla="*/ 2425700 h 2425700"/>
              <a:gd name="connsiteX4" fmla="*/ 0 w 2374900"/>
              <a:gd name="connsiteY4" fmla="*/ 1212850 h 2425700"/>
              <a:gd name="connsiteX5" fmla="*/ 1942143 w 2374900"/>
              <a:gd name="connsiteY5" fmla="*/ 1780627 h 2425700"/>
              <a:gd name="connsiteX6" fmla="*/ 1815311 w 2374900"/>
              <a:gd name="connsiteY6" fmla="*/ 545476 h 2425700"/>
              <a:gd name="connsiteX7" fmla="*/ 716011 w 2374900"/>
              <a:gd name="connsiteY7" fmla="*/ 451110 h 2425700"/>
              <a:gd name="connsiteX8" fmla="*/ 1942143 w 2374900"/>
              <a:gd name="connsiteY8" fmla="*/ 1780627 h 2425700"/>
              <a:gd name="connsiteX9" fmla="*/ 432757 w 2374900"/>
              <a:gd name="connsiteY9" fmla="*/ 543472 h 2425700"/>
              <a:gd name="connsiteX10" fmla="*/ 521489 w 2374900"/>
              <a:gd name="connsiteY10" fmla="*/ 1918323 h 2425700"/>
              <a:gd name="connsiteX11" fmla="*/ 1320800 w 2374900"/>
              <a:gd name="connsiteY11" fmla="*/ 2197099 h 2425700"/>
              <a:gd name="connsiteX12" fmla="*/ 1798589 w 2374900"/>
              <a:gd name="connsiteY12" fmla="*/ 1872989 h 2425700"/>
              <a:gd name="connsiteX13" fmla="*/ 432757 w 2374900"/>
              <a:gd name="connsiteY13" fmla="*/ 543472 h 2425700"/>
              <a:gd name="connsiteX0" fmla="*/ 0 w 2374900"/>
              <a:gd name="connsiteY0" fmla="*/ 1212850 h 2425700"/>
              <a:gd name="connsiteX1" fmla="*/ 1187450 w 2374900"/>
              <a:gd name="connsiteY1" fmla="*/ 0 h 2425700"/>
              <a:gd name="connsiteX2" fmla="*/ 2374900 w 2374900"/>
              <a:gd name="connsiteY2" fmla="*/ 1212850 h 2425700"/>
              <a:gd name="connsiteX3" fmla="*/ 1187450 w 2374900"/>
              <a:gd name="connsiteY3" fmla="*/ 2425700 h 2425700"/>
              <a:gd name="connsiteX4" fmla="*/ 0 w 2374900"/>
              <a:gd name="connsiteY4" fmla="*/ 1212850 h 2425700"/>
              <a:gd name="connsiteX5" fmla="*/ 1942143 w 2374900"/>
              <a:gd name="connsiteY5" fmla="*/ 1780627 h 2425700"/>
              <a:gd name="connsiteX6" fmla="*/ 1815311 w 2374900"/>
              <a:gd name="connsiteY6" fmla="*/ 545476 h 2425700"/>
              <a:gd name="connsiteX7" fmla="*/ 627111 w 2374900"/>
              <a:gd name="connsiteY7" fmla="*/ 374910 h 2425700"/>
              <a:gd name="connsiteX8" fmla="*/ 1942143 w 2374900"/>
              <a:gd name="connsiteY8" fmla="*/ 1780627 h 2425700"/>
              <a:gd name="connsiteX9" fmla="*/ 432757 w 2374900"/>
              <a:gd name="connsiteY9" fmla="*/ 543472 h 2425700"/>
              <a:gd name="connsiteX10" fmla="*/ 521489 w 2374900"/>
              <a:gd name="connsiteY10" fmla="*/ 1918323 h 2425700"/>
              <a:gd name="connsiteX11" fmla="*/ 1320800 w 2374900"/>
              <a:gd name="connsiteY11" fmla="*/ 2197099 h 2425700"/>
              <a:gd name="connsiteX12" fmla="*/ 1798589 w 2374900"/>
              <a:gd name="connsiteY12" fmla="*/ 1872989 h 2425700"/>
              <a:gd name="connsiteX13" fmla="*/ 432757 w 2374900"/>
              <a:gd name="connsiteY13" fmla="*/ 543472 h 2425700"/>
              <a:gd name="connsiteX0" fmla="*/ 0 w 2374900"/>
              <a:gd name="connsiteY0" fmla="*/ 1212850 h 2425700"/>
              <a:gd name="connsiteX1" fmla="*/ 1187450 w 2374900"/>
              <a:gd name="connsiteY1" fmla="*/ 0 h 2425700"/>
              <a:gd name="connsiteX2" fmla="*/ 2374900 w 2374900"/>
              <a:gd name="connsiteY2" fmla="*/ 1212850 h 2425700"/>
              <a:gd name="connsiteX3" fmla="*/ 1187450 w 2374900"/>
              <a:gd name="connsiteY3" fmla="*/ 2425700 h 2425700"/>
              <a:gd name="connsiteX4" fmla="*/ 0 w 2374900"/>
              <a:gd name="connsiteY4" fmla="*/ 1212850 h 2425700"/>
              <a:gd name="connsiteX5" fmla="*/ 1942143 w 2374900"/>
              <a:gd name="connsiteY5" fmla="*/ 1780627 h 2425700"/>
              <a:gd name="connsiteX6" fmla="*/ 1916911 w 2374900"/>
              <a:gd name="connsiteY6" fmla="*/ 494676 h 2425700"/>
              <a:gd name="connsiteX7" fmla="*/ 627111 w 2374900"/>
              <a:gd name="connsiteY7" fmla="*/ 374910 h 2425700"/>
              <a:gd name="connsiteX8" fmla="*/ 1942143 w 2374900"/>
              <a:gd name="connsiteY8" fmla="*/ 1780627 h 2425700"/>
              <a:gd name="connsiteX9" fmla="*/ 432757 w 2374900"/>
              <a:gd name="connsiteY9" fmla="*/ 543472 h 2425700"/>
              <a:gd name="connsiteX10" fmla="*/ 521489 w 2374900"/>
              <a:gd name="connsiteY10" fmla="*/ 1918323 h 2425700"/>
              <a:gd name="connsiteX11" fmla="*/ 1320800 w 2374900"/>
              <a:gd name="connsiteY11" fmla="*/ 2197099 h 2425700"/>
              <a:gd name="connsiteX12" fmla="*/ 1798589 w 2374900"/>
              <a:gd name="connsiteY12" fmla="*/ 1872989 h 2425700"/>
              <a:gd name="connsiteX13" fmla="*/ 432757 w 2374900"/>
              <a:gd name="connsiteY13" fmla="*/ 543472 h 2425700"/>
              <a:gd name="connsiteX0" fmla="*/ 0 w 2374900"/>
              <a:gd name="connsiteY0" fmla="*/ 1212850 h 2425700"/>
              <a:gd name="connsiteX1" fmla="*/ 1187450 w 2374900"/>
              <a:gd name="connsiteY1" fmla="*/ 0 h 2425700"/>
              <a:gd name="connsiteX2" fmla="*/ 2374900 w 2374900"/>
              <a:gd name="connsiteY2" fmla="*/ 1212850 h 2425700"/>
              <a:gd name="connsiteX3" fmla="*/ 1187450 w 2374900"/>
              <a:gd name="connsiteY3" fmla="*/ 2425700 h 2425700"/>
              <a:gd name="connsiteX4" fmla="*/ 0 w 2374900"/>
              <a:gd name="connsiteY4" fmla="*/ 1212850 h 2425700"/>
              <a:gd name="connsiteX5" fmla="*/ 1942143 w 2374900"/>
              <a:gd name="connsiteY5" fmla="*/ 1780627 h 2425700"/>
              <a:gd name="connsiteX6" fmla="*/ 2159000 w 2374900"/>
              <a:gd name="connsiteY6" fmla="*/ 1282699 h 2425700"/>
              <a:gd name="connsiteX7" fmla="*/ 1916911 w 2374900"/>
              <a:gd name="connsiteY7" fmla="*/ 494676 h 2425700"/>
              <a:gd name="connsiteX8" fmla="*/ 627111 w 2374900"/>
              <a:gd name="connsiteY8" fmla="*/ 374910 h 2425700"/>
              <a:gd name="connsiteX9" fmla="*/ 1942143 w 2374900"/>
              <a:gd name="connsiteY9" fmla="*/ 1780627 h 2425700"/>
              <a:gd name="connsiteX10" fmla="*/ 432757 w 2374900"/>
              <a:gd name="connsiteY10" fmla="*/ 543472 h 2425700"/>
              <a:gd name="connsiteX11" fmla="*/ 521489 w 2374900"/>
              <a:gd name="connsiteY11" fmla="*/ 1918323 h 2425700"/>
              <a:gd name="connsiteX12" fmla="*/ 1320800 w 2374900"/>
              <a:gd name="connsiteY12" fmla="*/ 2197099 h 2425700"/>
              <a:gd name="connsiteX13" fmla="*/ 1798589 w 2374900"/>
              <a:gd name="connsiteY13" fmla="*/ 1872989 h 2425700"/>
              <a:gd name="connsiteX14" fmla="*/ 432757 w 2374900"/>
              <a:gd name="connsiteY14" fmla="*/ 543472 h 2425700"/>
              <a:gd name="connsiteX0" fmla="*/ 0 w 2374900"/>
              <a:gd name="connsiteY0" fmla="*/ 1212850 h 2425700"/>
              <a:gd name="connsiteX1" fmla="*/ 1187450 w 2374900"/>
              <a:gd name="connsiteY1" fmla="*/ 0 h 2425700"/>
              <a:gd name="connsiteX2" fmla="*/ 2374900 w 2374900"/>
              <a:gd name="connsiteY2" fmla="*/ 1212850 h 2425700"/>
              <a:gd name="connsiteX3" fmla="*/ 1187450 w 2374900"/>
              <a:gd name="connsiteY3" fmla="*/ 2425700 h 2425700"/>
              <a:gd name="connsiteX4" fmla="*/ 0 w 2374900"/>
              <a:gd name="connsiteY4" fmla="*/ 1212850 h 2425700"/>
              <a:gd name="connsiteX5" fmla="*/ 1942143 w 2374900"/>
              <a:gd name="connsiteY5" fmla="*/ 1780627 h 2425700"/>
              <a:gd name="connsiteX6" fmla="*/ 2057400 w 2374900"/>
              <a:gd name="connsiteY6" fmla="*/ 1739899 h 2425700"/>
              <a:gd name="connsiteX7" fmla="*/ 2159000 w 2374900"/>
              <a:gd name="connsiteY7" fmla="*/ 1282699 h 2425700"/>
              <a:gd name="connsiteX8" fmla="*/ 1916911 w 2374900"/>
              <a:gd name="connsiteY8" fmla="*/ 494676 h 2425700"/>
              <a:gd name="connsiteX9" fmla="*/ 627111 w 2374900"/>
              <a:gd name="connsiteY9" fmla="*/ 374910 h 2425700"/>
              <a:gd name="connsiteX10" fmla="*/ 1942143 w 2374900"/>
              <a:gd name="connsiteY10" fmla="*/ 1780627 h 2425700"/>
              <a:gd name="connsiteX11" fmla="*/ 432757 w 2374900"/>
              <a:gd name="connsiteY11" fmla="*/ 543472 h 2425700"/>
              <a:gd name="connsiteX12" fmla="*/ 521489 w 2374900"/>
              <a:gd name="connsiteY12" fmla="*/ 1918323 h 2425700"/>
              <a:gd name="connsiteX13" fmla="*/ 1320800 w 2374900"/>
              <a:gd name="connsiteY13" fmla="*/ 2197099 h 2425700"/>
              <a:gd name="connsiteX14" fmla="*/ 1798589 w 2374900"/>
              <a:gd name="connsiteY14" fmla="*/ 1872989 h 2425700"/>
              <a:gd name="connsiteX15" fmla="*/ 432757 w 2374900"/>
              <a:gd name="connsiteY15" fmla="*/ 543472 h 242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4900" h="2425700">
                <a:moveTo>
                  <a:pt x="0" y="1212850"/>
                </a:moveTo>
                <a:cubicBezTo>
                  <a:pt x="0" y="543011"/>
                  <a:pt x="531639" y="0"/>
                  <a:pt x="1187450" y="0"/>
                </a:cubicBezTo>
                <a:cubicBezTo>
                  <a:pt x="1843261" y="0"/>
                  <a:pt x="2374900" y="543011"/>
                  <a:pt x="2374900" y="1212850"/>
                </a:cubicBezTo>
                <a:cubicBezTo>
                  <a:pt x="2374900" y="1882689"/>
                  <a:pt x="1843261" y="2425700"/>
                  <a:pt x="1187450" y="2425700"/>
                </a:cubicBezTo>
                <a:cubicBezTo>
                  <a:pt x="531639" y="2425700"/>
                  <a:pt x="0" y="1882689"/>
                  <a:pt x="0" y="1212850"/>
                </a:cubicBezTo>
                <a:close/>
                <a:moveTo>
                  <a:pt x="1942143" y="1780627"/>
                </a:moveTo>
                <a:cubicBezTo>
                  <a:pt x="2295626" y="2074843"/>
                  <a:pt x="2021257" y="1822887"/>
                  <a:pt x="2057400" y="1739899"/>
                </a:cubicBezTo>
                <a:cubicBezTo>
                  <a:pt x="2093543" y="1656911"/>
                  <a:pt x="2192998" y="1494470"/>
                  <a:pt x="2159000" y="1282699"/>
                </a:cubicBezTo>
                <a:cubicBezTo>
                  <a:pt x="2125002" y="1070929"/>
                  <a:pt x="2172226" y="645974"/>
                  <a:pt x="1916911" y="494676"/>
                </a:cubicBezTo>
                <a:cubicBezTo>
                  <a:pt x="1661596" y="343378"/>
                  <a:pt x="922977" y="206932"/>
                  <a:pt x="627111" y="374910"/>
                </a:cubicBezTo>
                <a:lnTo>
                  <a:pt x="1942143" y="1780627"/>
                </a:lnTo>
                <a:close/>
                <a:moveTo>
                  <a:pt x="432757" y="543472"/>
                </a:moveTo>
                <a:cubicBezTo>
                  <a:pt x="280518" y="835175"/>
                  <a:pt x="97945" y="1537897"/>
                  <a:pt x="521489" y="1918323"/>
                </a:cubicBezTo>
                <a:cubicBezTo>
                  <a:pt x="699130" y="2143128"/>
                  <a:pt x="1107950" y="2204655"/>
                  <a:pt x="1320800" y="2197099"/>
                </a:cubicBezTo>
                <a:cubicBezTo>
                  <a:pt x="1533650" y="2189543"/>
                  <a:pt x="1976230" y="2097794"/>
                  <a:pt x="1798589" y="1872989"/>
                </a:cubicBezTo>
                <a:cubicBezTo>
                  <a:pt x="1461845" y="1527183"/>
                  <a:pt x="1074301" y="711478"/>
                  <a:pt x="432757" y="543472"/>
                </a:cubicBezTo>
                <a:close/>
              </a:path>
            </a:pathLst>
          </a:custGeom>
          <a:solidFill>
            <a:srgbClr val="7030A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68192157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DFD708D0C9ED4EA6B21A84C58292E3" ma:contentTypeVersion="31" ma:contentTypeDescription="Create a new document." ma:contentTypeScope="" ma:versionID="6777dec915425bc4e92360a8ab0aec61">
  <xsd:schema xmlns:xsd="http://www.w3.org/2001/XMLSchema" xmlns:xs="http://www.w3.org/2001/XMLSchema" xmlns:p="http://schemas.microsoft.com/office/2006/metadata/properties" xmlns:ns3="9afeebf9-4320-4162-b725-d860b74b0596" xmlns:ns4="ab6cf062-254c-4fd2-ac2b-ab30ea7120c1" targetNamespace="http://schemas.microsoft.com/office/2006/metadata/properties" ma:root="true" ma:fieldsID="df2f7eda91d348eaccbfdadc0e419c12" ns3:_="" ns4:_="">
    <xsd:import namespace="9afeebf9-4320-4162-b725-d860b74b0596"/>
    <xsd:import namespace="ab6cf062-254c-4fd2-ac2b-ab30ea7120c1"/>
    <xsd:element name="properties">
      <xsd:complexType>
        <xsd:sequence>
          <xsd:element name="documentManagement">
            <xsd:complexType>
              <xsd:all>
                <xsd:element ref="ns3:MediaServiceMetadata" minOccurs="0"/>
                <xsd:element ref="ns3:MediaServiceFastMetadata" minOccurs="0"/>
                <xsd:element ref="ns3:NotebookType" minOccurs="0"/>
                <xsd:element ref="ns3:FolderType" minOccurs="0"/>
                <xsd:element ref="ns3:CultureName" minOccurs="0"/>
                <xsd:element ref="ns3:AppVersion" minOccurs="0"/>
                <xsd:element ref="ns3:TeamsChannelId" minOccurs="0"/>
                <xsd:element ref="ns3:Owner" minOccurs="0"/>
                <xsd:element ref="ns3:DefaultSectionNames" minOccurs="0"/>
                <xsd:element ref="ns3:Templates"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feebf9-4320-4162-b725-d860b74b059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CultureName" ma:index="12" nillable="true" ma:displayName="Culture Name" ma:internalName="CultureName">
      <xsd:simpleType>
        <xsd:restriction base="dms:Text"/>
      </xsd:simpleType>
    </xsd:element>
    <xsd:element name="AppVersion" ma:index="13" nillable="true" ma:displayName="App Version" ma:internalName="AppVersion">
      <xsd:simpleType>
        <xsd:restriction base="dms:Text"/>
      </xsd:simpleType>
    </xsd:element>
    <xsd:element name="TeamsChannelId" ma:index="14" nillable="true" ma:displayName="Teams Channel Id" ma:internalName="TeamsChannelId">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Teachers" ma:index="1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1" nillable="true" ma:displayName="Invited Teachers" ma:internalName="Invited_Teachers">
      <xsd:simpleType>
        <xsd:restriction base="dms:Note">
          <xsd:maxLength value="255"/>
        </xsd:restriction>
      </xsd:simpleType>
    </xsd:element>
    <xsd:element name="Invited_Students" ma:index="22" nillable="true" ma:displayName="Invited Students" ma:internalName="Invited_Students">
      <xsd:simpleType>
        <xsd:restriction base="dms:Note">
          <xsd:maxLength value="255"/>
        </xsd:restriction>
      </xsd:simpleType>
    </xsd:element>
    <xsd:element name="Self_Registration_Enabled" ma:index="23" nillable="true" ma:displayName="Self Registration Enabled" ma:internalName="Self_Registration_Enabled">
      <xsd:simpleType>
        <xsd:restriction base="dms:Boolean"/>
      </xsd:simpleType>
    </xsd:element>
    <xsd:element name="Has_Teacher_Only_SectionGroup" ma:index="24" nillable="true" ma:displayName="Has Teacher Only SectionGroup" ma:internalName="Has_Teacher_Only_SectionGroup">
      <xsd:simpleType>
        <xsd:restriction base="dms:Boolean"/>
      </xsd:simpleType>
    </xsd:element>
    <xsd:element name="Is_Collaboration_Space_Locked" ma:index="25" nillable="true" ma:displayName="Is Collaboration Space Locked" ma:internalName="Is_Collaboration_Space_Locked">
      <xsd:simpleType>
        <xsd:restriction base="dms:Boolean"/>
      </xsd:simpleType>
    </xsd:element>
    <xsd:element name="IsNotebookLocked" ma:index="26" nillable="true" ma:displayName="Is Notebook Locked" ma:internalName="IsNotebookLocked">
      <xsd:simpleType>
        <xsd:restriction base="dms:Boolean"/>
      </xsd:simpleType>
    </xsd:element>
    <xsd:element name="MediaServiceDateTaken" ma:index="30" nillable="true" ma:displayName="MediaServiceDateTaken" ma:hidden="true" ma:internalName="MediaServiceDateTaken" ma:readOnly="true">
      <xsd:simpleType>
        <xsd:restriction base="dms:Text"/>
      </xsd:simpleType>
    </xsd:element>
    <xsd:element name="MediaServiceAutoTags" ma:index="31" nillable="true" ma:displayName="Tags" ma:internalName="MediaServiceAutoTags"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LengthInSeconds" ma:index="35" nillable="true" ma:displayName="MediaLengthInSeconds" ma:hidden="true" ma:internalName="MediaLengthInSeconds" ma:readOnly="true">
      <xsd:simpleType>
        <xsd:restriction base="dms:Unknown"/>
      </xsd:simpleType>
    </xsd:element>
    <xsd:element name="MediaServiceAutoKeyPoints" ma:index="36" nillable="true" ma:displayName="MediaServiceAutoKeyPoints" ma:hidden="true" ma:internalName="MediaServiceAutoKeyPoints" ma:readOnly="true">
      <xsd:simpleType>
        <xsd:restriction base="dms:Note"/>
      </xsd:simpleType>
    </xsd:element>
    <xsd:element name="MediaServiceKeyPoints" ma:index="37" nillable="true" ma:displayName="KeyPoints" ma:internalName="MediaServiceKeyPoints" ma:readOnly="true">
      <xsd:simpleType>
        <xsd:restriction base="dms:Note">
          <xsd:maxLength value="255"/>
        </xsd:restriction>
      </xsd:simpleType>
    </xsd:element>
    <xsd:element name="MediaServiceLocation" ma:index="3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6cf062-254c-4fd2-ac2b-ab30ea7120c1" elementFormDefault="qualified">
    <xsd:import namespace="http://schemas.microsoft.com/office/2006/documentManagement/types"/>
    <xsd:import namespace="http://schemas.microsoft.com/office/infopath/2007/PartnerControls"/>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element name="SharingHintHash" ma:index="2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mplates xmlns="9afeebf9-4320-4162-b725-d860b74b0596" xsi:nil="true"/>
    <NotebookType xmlns="9afeebf9-4320-4162-b725-d860b74b0596" xsi:nil="true"/>
    <Teachers xmlns="9afeebf9-4320-4162-b725-d860b74b0596">
      <UserInfo>
        <DisplayName/>
        <AccountId xsi:nil="true"/>
        <AccountType/>
      </UserInfo>
    </Teachers>
    <Invited_Students xmlns="9afeebf9-4320-4162-b725-d860b74b0596" xsi:nil="true"/>
    <DefaultSectionNames xmlns="9afeebf9-4320-4162-b725-d860b74b0596" xsi:nil="true"/>
    <CultureName xmlns="9afeebf9-4320-4162-b725-d860b74b0596" xsi:nil="true"/>
    <Invited_Teachers xmlns="9afeebf9-4320-4162-b725-d860b74b0596" xsi:nil="true"/>
    <IsNotebookLocked xmlns="9afeebf9-4320-4162-b725-d860b74b0596" xsi:nil="true"/>
    <Self_Registration_Enabled xmlns="9afeebf9-4320-4162-b725-d860b74b0596" xsi:nil="true"/>
    <FolderType xmlns="9afeebf9-4320-4162-b725-d860b74b0596" xsi:nil="true"/>
    <AppVersion xmlns="9afeebf9-4320-4162-b725-d860b74b0596" xsi:nil="true"/>
    <TeamsChannelId xmlns="9afeebf9-4320-4162-b725-d860b74b0596" xsi:nil="true"/>
    <Students xmlns="9afeebf9-4320-4162-b725-d860b74b0596">
      <UserInfo>
        <DisplayName/>
        <AccountId xsi:nil="true"/>
        <AccountType/>
      </UserInfo>
    </Students>
    <Student_Groups xmlns="9afeebf9-4320-4162-b725-d860b74b0596">
      <UserInfo>
        <DisplayName/>
        <AccountId xsi:nil="true"/>
        <AccountType/>
      </UserInfo>
    </Student_Groups>
    <Is_Collaboration_Space_Locked xmlns="9afeebf9-4320-4162-b725-d860b74b0596" xsi:nil="true"/>
    <Has_Teacher_Only_SectionGroup xmlns="9afeebf9-4320-4162-b725-d860b74b0596" xsi:nil="true"/>
    <Owner xmlns="9afeebf9-4320-4162-b725-d860b74b0596">
      <UserInfo>
        <DisplayName/>
        <AccountId xsi:nil="true"/>
        <AccountType/>
      </UserInfo>
    </Owner>
  </documentManagement>
</p:properties>
</file>

<file path=customXml/itemProps1.xml><?xml version="1.0" encoding="utf-8"?>
<ds:datastoreItem xmlns:ds="http://schemas.openxmlformats.org/officeDocument/2006/customXml" ds:itemID="{DD9425C4-CB15-4748-9434-BD329CBCD1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feebf9-4320-4162-b725-d860b74b0596"/>
    <ds:schemaRef ds:uri="ab6cf062-254c-4fd2-ac2b-ab30ea7120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09A6D9-431F-4E9E-829A-47E50C29CA24}">
  <ds:schemaRefs>
    <ds:schemaRef ds:uri="http://schemas.microsoft.com/sharepoint/v3/contenttype/forms"/>
  </ds:schemaRefs>
</ds:datastoreItem>
</file>

<file path=customXml/itemProps3.xml><?xml version="1.0" encoding="utf-8"?>
<ds:datastoreItem xmlns:ds="http://schemas.openxmlformats.org/officeDocument/2006/customXml" ds:itemID="{DB6BF767-C127-40F7-B9F0-78AF7F9A1A7F}">
  <ds:schemaRefs>
    <ds:schemaRef ds:uri="9afeebf9-4320-4162-b725-d860b74b0596"/>
    <ds:schemaRef ds:uri="http://purl.org/dc/elements/1.1/"/>
    <ds:schemaRef ds:uri="http://schemas.microsoft.com/office/2006/metadata/properties"/>
    <ds:schemaRef ds:uri="http://purl.org/dc/term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ab6cf062-254c-4fd2-ac2b-ab30ea7120c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Organic</Template>
  <TotalTime>818</TotalTime>
  <Words>808</Words>
  <Application>Microsoft Office PowerPoint</Application>
  <PresentationFormat>Widescreen</PresentationFormat>
  <Paragraphs>63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Garamond</vt:lpstr>
      <vt:lpstr>Wingdings</vt:lpstr>
      <vt:lpstr>Organic</vt:lpstr>
      <vt:lpstr>Maple Hills Volunteer Training</vt:lpstr>
      <vt:lpstr>Thank you!                                                                We are excited to have you back in the building!</vt:lpstr>
      <vt:lpstr>Upon arrival…</vt:lpstr>
      <vt:lpstr>Classroom Volunteers</vt:lpstr>
      <vt:lpstr>Volunteer Agreement – I agree to…</vt:lpstr>
      <vt:lpstr>Confidentiality</vt:lpstr>
      <vt:lpstr>Volunteer Etiquette</vt:lpstr>
      <vt:lpstr>PowerPoint Presentation</vt:lpstr>
      <vt:lpstr>Behavior Management</vt:lpstr>
      <vt:lpstr>Soaring Eagles </vt:lpstr>
      <vt:lpstr>Thank you for all you do for our students, teachers, and community!</vt:lpstr>
    </vt:vector>
  </TitlesOfParts>
  <Company>Issaquah School District 411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Maple Hills Volunteer Training</dc:title>
  <dc:creator>Tapper, JoEllen    MH - Staff</dc:creator>
  <cp:lastModifiedBy>Tapper, JoEllen    MH - Staff</cp:lastModifiedBy>
  <cp:revision>31</cp:revision>
  <dcterms:created xsi:type="dcterms:W3CDTF">2016-09-21T20:17:49Z</dcterms:created>
  <dcterms:modified xsi:type="dcterms:W3CDTF">2022-09-22T03:40:00Z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0x010100F8DFD708D0C9ED4EA6B21A84C58292E3</vt:lpwstr>
  </property>
</Properties>
</file>